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4" r:id="rId2"/>
    <p:sldMasterId id="2147483719" r:id="rId3"/>
  </p:sldMasterIdLst>
  <p:notesMasterIdLst>
    <p:notesMasterId r:id="rId49"/>
  </p:notesMasterIdLst>
  <p:sldIdLst>
    <p:sldId id="270" r:id="rId4"/>
    <p:sldId id="327" r:id="rId5"/>
    <p:sldId id="292" r:id="rId6"/>
    <p:sldId id="299" r:id="rId7"/>
    <p:sldId id="355" r:id="rId8"/>
    <p:sldId id="384" r:id="rId9"/>
    <p:sldId id="365" r:id="rId10"/>
    <p:sldId id="403" r:id="rId11"/>
    <p:sldId id="367" r:id="rId12"/>
    <p:sldId id="366" r:id="rId13"/>
    <p:sldId id="368" r:id="rId14"/>
    <p:sldId id="399" r:id="rId15"/>
    <p:sldId id="371" r:id="rId16"/>
    <p:sldId id="411" r:id="rId17"/>
    <p:sldId id="386" r:id="rId18"/>
    <p:sldId id="369" r:id="rId19"/>
    <p:sldId id="397" r:id="rId20"/>
    <p:sldId id="395" r:id="rId21"/>
    <p:sldId id="382" r:id="rId22"/>
    <p:sldId id="387" r:id="rId23"/>
    <p:sldId id="417" r:id="rId24"/>
    <p:sldId id="415" r:id="rId25"/>
    <p:sldId id="414" r:id="rId26"/>
    <p:sldId id="416" r:id="rId27"/>
    <p:sldId id="391" r:id="rId28"/>
    <p:sldId id="413" r:id="rId29"/>
    <p:sldId id="388" r:id="rId30"/>
    <p:sldId id="405" r:id="rId31"/>
    <p:sldId id="406" r:id="rId32"/>
    <p:sldId id="389" r:id="rId33"/>
    <p:sldId id="390" r:id="rId34"/>
    <p:sldId id="375" r:id="rId35"/>
    <p:sldId id="374" r:id="rId36"/>
    <p:sldId id="402" r:id="rId37"/>
    <p:sldId id="392" r:id="rId38"/>
    <p:sldId id="394" r:id="rId39"/>
    <p:sldId id="408" r:id="rId40"/>
    <p:sldId id="393" r:id="rId41"/>
    <p:sldId id="360" r:id="rId42"/>
    <p:sldId id="418" r:id="rId43"/>
    <p:sldId id="400" r:id="rId44"/>
    <p:sldId id="401" r:id="rId45"/>
    <p:sldId id="409" r:id="rId46"/>
    <p:sldId id="404" r:id="rId47"/>
    <p:sldId id="332"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25D2B"/>
    <a:srgbClr val="99CCFF"/>
    <a:srgbClr val="008EBC"/>
    <a:srgbClr val="FF602E"/>
    <a:srgbClr val="A8CB4C"/>
    <a:srgbClr val="A6D8C2"/>
    <a:srgbClr val="1C3A74"/>
    <a:srgbClr val="8CC73F"/>
    <a:srgbClr val="3232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5075" autoAdjust="0"/>
  </p:normalViewPr>
  <p:slideViewPr>
    <p:cSldViewPr snapToGrid="0" snapToObjects="1">
      <p:cViewPr varScale="1">
        <p:scale>
          <a:sx n="56" d="100"/>
          <a:sy n="56" d="100"/>
        </p:scale>
        <p:origin x="1714" y="38"/>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viewProps" Target="view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88D45B-FF4D-40D2-BD1C-18CA0D03F947}" type="doc">
      <dgm:prSet loTypeId="urn:microsoft.com/office/officeart/2005/8/layout/vProcess5" loCatId="process" qsTypeId="urn:microsoft.com/office/officeart/2005/8/quickstyle/simple5" qsCatId="simple" csTypeId="urn:microsoft.com/office/officeart/2005/8/colors/accent3_2" csCatId="accent3" phldr="1"/>
      <dgm:spPr/>
      <dgm:t>
        <a:bodyPr/>
        <a:lstStyle/>
        <a:p>
          <a:endParaRPr lang="en-US"/>
        </a:p>
      </dgm:t>
    </dgm:pt>
    <dgm:pt modelId="{8392CF68-3028-4BAC-89FE-37358487A8C5}">
      <dgm:prSet/>
      <dgm:spPr/>
      <dgm:t>
        <a:bodyPr/>
        <a:lstStyle/>
        <a:p>
          <a:r>
            <a:rPr lang="en-US" b="0" i="0" dirty="0"/>
            <a:t>What Is Clean Code</a:t>
          </a:r>
          <a:endParaRPr lang="en-US" dirty="0"/>
        </a:p>
      </dgm:t>
    </dgm:pt>
    <dgm:pt modelId="{EE06E37A-2592-4BF5-9984-50C91F19BEF6}" type="parTrans" cxnId="{42EE3145-7D3E-4528-B83A-93CC03CFCB0E}">
      <dgm:prSet/>
      <dgm:spPr/>
      <dgm:t>
        <a:bodyPr/>
        <a:lstStyle/>
        <a:p>
          <a:endParaRPr lang="en-US"/>
        </a:p>
      </dgm:t>
    </dgm:pt>
    <dgm:pt modelId="{3C2916CC-58D1-4B0B-BB3C-059C389D2C9F}" type="sibTrans" cxnId="{42EE3145-7D3E-4528-B83A-93CC03CFCB0E}">
      <dgm:prSet/>
      <dgm:spPr/>
      <dgm:t>
        <a:bodyPr/>
        <a:lstStyle/>
        <a:p>
          <a:endParaRPr lang="en-US"/>
        </a:p>
      </dgm:t>
    </dgm:pt>
    <dgm:pt modelId="{4A021543-ACC7-4ABC-A3A4-1056B7B4A413}">
      <dgm:prSet/>
      <dgm:spPr/>
      <dgm:t>
        <a:bodyPr/>
        <a:lstStyle/>
        <a:p>
          <a:r>
            <a:rPr lang="en-US" b="0" i="0"/>
            <a:t>Why Clean Code Matters</a:t>
          </a:r>
          <a:endParaRPr lang="en-US"/>
        </a:p>
      </dgm:t>
    </dgm:pt>
    <dgm:pt modelId="{6AE1163F-8269-437B-92F9-D81151F6D9B4}" type="parTrans" cxnId="{91662CA8-FADA-4160-99DF-73AD9791FC04}">
      <dgm:prSet/>
      <dgm:spPr/>
      <dgm:t>
        <a:bodyPr/>
        <a:lstStyle/>
        <a:p>
          <a:endParaRPr lang="en-US"/>
        </a:p>
      </dgm:t>
    </dgm:pt>
    <dgm:pt modelId="{F61652BA-51FE-4D25-8631-125232C60D40}" type="sibTrans" cxnId="{91662CA8-FADA-4160-99DF-73AD9791FC04}">
      <dgm:prSet/>
      <dgm:spPr/>
      <dgm:t>
        <a:bodyPr/>
        <a:lstStyle/>
        <a:p>
          <a:endParaRPr lang="en-US"/>
        </a:p>
      </dgm:t>
    </dgm:pt>
    <dgm:pt modelId="{681A2F4D-30DD-46BE-B6B7-BC0F80DC88B6}">
      <dgm:prSet/>
      <dgm:spPr/>
      <dgm:t>
        <a:bodyPr/>
        <a:lstStyle/>
        <a:p>
          <a:r>
            <a:rPr lang="en-US"/>
            <a:t>Who Should Keep Code Clean</a:t>
          </a:r>
        </a:p>
      </dgm:t>
    </dgm:pt>
    <dgm:pt modelId="{913609E3-112A-47E1-95C4-DFE4B0EC984B}" type="parTrans" cxnId="{F2A38490-78B2-4AC8-8886-F586B6804BEF}">
      <dgm:prSet/>
      <dgm:spPr/>
      <dgm:t>
        <a:bodyPr/>
        <a:lstStyle/>
        <a:p>
          <a:endParaRPr lang="en-ZA"/>
        </a:p>
      </dgm:t>
    </dgm:pt>
    <dgm:pt modelId="{3BDB601F-18F3-4EA2-82D5-8EC85413DD5C}" type="sibTrans" cxnId="{F2A38490-78B2-4AC8-8886-F586B6804BEF}">
      <dgm:prSet/>
      <dgm:spPr/>
      <dgm:t>
        <a:bodyPr/>
        <a:lstStyle/>
        <a:p>
          <a:endParaRPr lang="en-ZA"/>
        </a:p>
      </dgm:t>
    </dgm:pt>
    <dgm:pt modelId="{437DEC73-543F-416E-B306-62747FBC7886}">
      <dgm:prSet/>
      <dgm:spPr/>
      <dgm:t>
        <a:bodyPr/>
        <a:lstStyle/>
        <a:p>
          <a:endParaRPr lang="en-ZA"/>
        </a:p>
      </dgm:t>
    </dgm:pt>
    <dgm:pt modelId="{8F1715A5-752A-4694-B8EA-AC0D2BADBB18}" type="parTrans" cxnId="{1F8075E6-045B-453C-BACB-A008F4F061BB}">
      <dgm:prSet/>
      <dgm:spPr/>
      <dgm:t>
        <a:bodyPr/>
        <a:lstStyle/>
        <a:p>
          <a:endParaRPr lang="en-ZA"/>
        </a:p>
      </dgm:t>
    </dgm:pt>
    <dgm:pt modelId="{715F9198-C425-4FE1-AD6F-3D1A0B8099DE}" type="sibTrans" cxnId="{1F8075E6-045B-453C-BACB-A008F4F061BB}">
      <dgm:prSet/>
      <dgm:spPr/>
      <dgm:t>
        <a:bodyPr/>
        <a:lstStyle/>
        <a:p>
          <a:endParaRPr lang="en-ZA"/>
        </a:p>
      </dgm:t>
    </dgm:pt>
    <dgm:pt modelId="{07FB27C9-62B4-419E-AE77-6181A03F8980}">
      <dgm:prSet/>
      <dgm:spPr/>
      <dgm:t>
        <a:bodyPr/>
        <a:lstStyle/>
        <a:p>
          <a:r>
            <a:rPr lang="en-US"/>
            <a:t>How To Keep Code Clean</a:t>
          </a:r>
        </a:p>
      </dgm:t>
    </dgm:pt>
    <dgm:pt modelId="{73088151-00CE-4C9E-B32E-9327FCF7E04B}" type="parTrans" cxnId="{86583603-7A52-46A3-A576-D4F7328E6B2B}">
      <dgm:prSet/>
      <dgm:spPr/>
      <dgm:t>
        <a:bodyPr/>
        <a:lstStyle/>
        <a:p>
          <a:endParaRPr lang="en-ZA"/>
        </a:p>
      </dgm:t>
    </dgm:pt>
    <dgm:pt modelId="{ABC6CF70-A222-4473-B663-A012A9EC7205}" type="sibTrans" cxnId="{86583603-7A52-46A3-A576-D4F7328E6B2B}">
      <dgm:prSet/>
      <dgm:spPr/>
      <dgm:t>
        <a:bodyPr/>
        <a:lstStyle/>
        <a:p>
          <a:endParaRPr lang="en-ZA"/>
        </a:p>
      </dgm:t>
    </dgm:pt>
    <dgm:pt modelId="{E0F52848-2A7B-40F4-B5A0-11854E968EF0}">
      <dgm:prSet/>
      <dgm:spPr/>
      <dgm:t>
        <a:bodyPr/>
        <a:lstStyle/>
        <a:p>
          <a:endParaRPr lang="en-ZA"/>
        </a:p>
      </dgm:t>
    </dgm:pt>
    <dgm:pt modelId="{F7DF6871-2D95-4525-AB84-67D36E469176}" type="parTrans" cxnId="{ACD02A42-5EAE-4630-889D-19E63024A29A}">
      <dgm:prSet/>
      <dgm:spPr/>
      <dgm:t>
        <a:bodyPr/>
        <a:lstStyle/>
        <a:p>
          <a:endParaRPr lang="en-ZA"/>
        </a:p>
      </dgm:t>
    </dgm:pt>
    <dgm:pt modelId="{993C7B7A-E499-487C-A10D-39C79CE26F1C}" type="sibTrans" cxnId="{ACD02A42-5EAE-4630-889D-19E63024A29A}">
      <dgm:prSet/>
      <dgm:spPr/>
      <dgm:t>
        <a:bodyPr/>
        <a:lstStyle/>
        <a:p>
          <a:endParaRPr lang="en-ZA"/>
        </a:p>
      </dgm:t>
    </dgm:pt>
    <dgm:pt modelId="{F153835A-D950-4935-BA41-0E22B79332EF}">
      <dgm:prSet/>
      <dgm:spPr/>
      <dgm:t>
        <a:bodyPr/>
        <a:lstStyle/>
        <a:p>
          <a:r>
            <a:rPr lang="en-US" b="0" i="0" dirty="0"/>
            <a:t>Summary</a:t>
          </a:r>
          <a:endParaRPr lang="en-US" dirty="0"/>
        </a:p>
      </dgm:t>
    </dgm:pt>
    <dgm:pt modelId="{904C65BE-F34D-4B4B-A58F-19541B7FBB85}" type="parTrans" cxnId="{A7A0956D-2FD2-4282-8756-78CF956166B9}">
      <dgm:prSet/>
      <dgm:spPr/>
      <dgm:t>
        <a:bodyPr/>
        <a:lstStyle/>
        <a:p>
          <a:endParaRPr lang="en-ZA"/>
        </a:p>
      </dgm:t>
    </dgm:pt>
    <dgm:pt modelId="{2AE467CA-3914-4C52-9CC2-A25B375836D9}" type="sibTrans" cxnId="{A7A0956D-2FD2-4282-8756-78CF956166B9}">
      <dgm:prSet/>
      <dgm:spPr/>
      <dgm:t>
        <a:bodyPr/>
        <a:lstStyle/>
        <a:p>
          <a:endParaRPr lang="en-ZA"/>
        </a:p>
      </dgm:t>
    </dgm:pt>
    <dgm:pt modelId="{CA7DD407-3065-4E93-A206-DFA24C9F250B}" type="pres">
      <dgm:prSet presAssocID="{F688D45B-FF4D-40D2-BD1C-18CA0D03F947}" presName="outerComposite" presStyleCnt="0">
        <dgm:presLayoutVars>
          <dgm:chMax val="5"/>
          <dgm:dir/>
          <dgm:resizeHandles val="exact"/>
        </dgm:presLayoutVars>
      </dgm:prSet>
      <dgm:spPr/>
    </dgm:pt>
    <dgm:pt modelId="{5E1ED882-2ECC-4067-8823-372A1E7C694B}" type="pres">
      <dgm:prSet presAssocID="{F688D45B-FF4D-40D2-BD1C-18CA0D03F947}" presName="dummyMaxCanvas" presStyleCnt="0">
        <dgm:presLayoutVars/>
      </dgm:prSet>
      <dgm:spPr/>
    </dgm:pt>
    <dgm:pt modelId="{825332F8-C34C-4560-ACCE-3E1893A49CA5}" type="pres">
      <dgm:prSet presAssocID="{F688D45B-FF4D-40D2-BD1C-18CA0D03F947}" presName="FiveNodes_1" presStyleLbl="node1" presStyleIdx="0" presStyleCnt="5">
        <dgm:presLayoutVars>
          <dgm:bulletEnabled val="1"/>
        </dgm:presLayoutVars>
      </dgm:prSet>
      <dgm:spPr/>
    </dgm:pt>
    <dgm:pt modelId="{A1970BAD-B80D-4E1B-BD2D-4B1DED957113}" type="pres">
      <dgm:prSet presAssocID="{F688D45B-FF4D-40D2-BD1C-18CA0D03F947}" presName="FiveNodes_2" presStyleLbl="node1" presStyleIdx="1" presStyleCnt="5">
        <dgm:presLayoutVars>
          <dgm:bulletEnabled val="1"/>
        </dgm:presLayoutVars>
      </dgm:prSet>
      <dgm:spPr/>
    </dgm:pt>
    <dgm:pt modelId="{091800B4-5F12-48E5-ABF2-34BB74671A99}" type="pres">
      <dgm:prSet presAssocID="{F688D45B-FF4D-40D2-BD1C-18CA0D03F947}" presName="FiveNodes_3" presStyleLbl="node1" presStyleIdx="2" presStyleCnt="5">
        <dgm:presLayoutVars>
          <dgm:bulletEnabled val="1"/>
        </dgm:presLayoutVars>
      </dgm:prSet>
      <dgm:spPr/>
    </dgm:pt>
    <dgm:pt modelId="{42DB7DBB-D2B8-4AD3-9D61-3BA498073FBF}" type="pres">
      <dgm:prSet presAssocID="{F688D45B-FF4D-40D2-BD1C-18CA0D03F947}" presName="FiveNodes_4" presStyleLbl="node1" presStyleIdx="3" presStyleCnt="5">
        <dgm:presLayoutVars>
          <dgm:bulletEnabled val="1"/>
        </dgm:presLayoutVars>
      </dgm:prSet>
      <dgm:spPr/>
    </dgm:pt>
    <dgm:pt modelId="{AD7CAF35-7450-4972-83F9-1AADAC1583AA}" type="pres">
      <dgm:prSet presAssocID="{F688D45B-FF4D-40D2-BD1C-18CA0D03F947}" presName="FiveNodes_5" presStyleLbl="node1" presStyleIdx="4" presStyleCnt="5">
        <dgm:presLayoutVars>
          <dgm:bulletEnabled val="1"/>
        </dgm:presLayoutVars>
      </dgm:prSet>
      <dgm:spPr/>
    </dgm:pt>
    <dgm:pt modelId="{06FCAA5E-52FC-45B6-8033-D8A85DA1659E}" type="pres">
      <dgm:prSet presAssocID="{F688D45B-FF4D-40D2-BD1C-18CA0D03F947}" presName="FiveConn_1-2" presStyleLbl="fgAccFollowNode1" presStyleIdx="0" presStyleCnt="4">
        <dgm:presLayoutVars>
          <dgm:bulletEnabled val="1"/>
        </dgm:presLayoutVars>
      </dgm:prSet>
      <dgm:spPr/>
    </dgm:pt>
    <dgm:pt modelId="{44B235E4-A8BE-4808-B7A4-BF9F7E156073}" type="pres">
      <dgm:prSet presAssocID="{F688D45B-FF4D-40D2-BD1C-18CA0D03F947}" presName="FiveConn_2-3" presStyleLbl="fgAccFollowNode1" presStyleIdx="1" presStyleCnt="4">
        <dgm:presLayoutVars>
          <dgm:bulletEnabled val="1"/>
        </dgm:presLayoutVars>
      </dgm:prSet>
      <dgm:spPr/>
    </dgm:pt>
    <dgm:pt modelId="{E43295F4-A9D2-4196-AA06-F173BC0C0FD4}" type="pres">
      <dgm:prSet presAssocID="{F688D45B-FF4D-40D2-BD1C-18CA0D03F947}" presName="FiveConn_3-4" presStyleLbl="fgAccFollowNode1" presStyleIdx="2" presStyleCnt="4">
        <dgm:presLayoutVars>
          <dgm:bulletEnabled val="1"/>
        </dgm:presLayoutVars>
      </dgm:prSet>
      <dgm:spPr/>
    </dgm:pt>
    <dgm:pt modelId="{875C0592-90CA-4691-B902-D08495409FFC}" type="pres">
      <dgm:prSet presAssocID="{F688D45B-FF4D-40D2-BD1C-18CA0D03F947}" presName="FiveConn_4-5" presStyleLbl="fgAccFollowNode1" presStyleIdx="3" presStyleCnt="4">
        <dgm:presLayoutVars>
          <dgm:bulletEnabled val="1"/>
        </dgm:presLayoutVars>
      </dgm:prSet>
      <dgm:spPr/>
    </dgm:pt>
    <dgm:pt modelId="{95DF5334-4F86-4665-8BB2-491C759610E6}" type="pres">
      <dgm:prSet presAssocID="{F688D45B-FF4D-40D2-BD1C-18CA0D03F947}" presName="FiveNodes_1_text" presStyleLbl="node1" presStyleIdx="4" presStyleCnt="5">
        <dgm:presLayoutVars>
          <dgm:bulletEnabled val="1"/>
        </dgm:presLayoutVars>
      </dgm:prSet>
      <dgm:spPr/>
    </dgm:pt>
    <dgm:pt modelId="{4E4DC849-10C1-4A6D-894D-10E9D154FD78}" type="pres">
      <dgm:prSet presAssocID="{F688D45B-FF4D-40D2-BD1C-18CA0D03F947}" presName="FiveNodes_2_text" presStyleLbl="node1" presStyleIdx="4" presStyleCnt="5">
        <dgm:presLayoutVars>
          <dgm:bulletEnabled val="1"/>
        </dgm:presLayoutVars>
      </dgm:prSet>
      <dgm:spPr/>
    </dgm:pt>
    <dgm:pt modelId="{2606DD6F-4C9A-40CC-AD5B-23092CBCB92C}" type="pres">
      <dgm:prSet presAssocID="{F688D45B-FF4D-40D2-BD1C-18CA0D03F947}" presName="FiveNodes_3_text" presStyleLbl="node1" presStyleIdx="4" presStyleCnt="5">
        <dgm:presLayoutVars>
          <dgm:bulletEnabled val="1"/>
        </dgm:presLayoutVars>
      </dgm:prSet>
      <dgm:spPr/>
    </dgm:pt>
    <dgm:pt modelId="{E7C8FA3E-B248-401F-B13E-DF0687BA0306}" type="pres">
      <dgm:prSet presAssocID="{F688D45B-FF4D-40D2-BD1C-18CA0D03F947}" presName="FiveNodes_4_text" presStyleLbl="node1" presStyleIdx="4" presStyleCnt="5">
        <dgm:presLayoutVars>
          <dgm:bulletEnabled val="1"/>
        </dgm:presLayoutVars>
      </dgm:prSet>
      <dgm:spPr/>
    </dgm:pt>
    <dgm:pt modelId="{1B3ED8CC-B7D8-4416-A77A-4EC830236F00}" type="pres">
      <dgm:prSet presAssocID="{F688D45B-FF4D-40D2-BD1C-18CA0D03F947}" presName="FiveNodes_5_text" presStyleLbl="node1" presStyleIdx="4" presStyleCnt="5">
        <dgm:presLayoutVars>
          <dgm:bulletEnabled val="1"/>
        </dgm:presLayoutVars>
      </dgm:prSet>
      <dgm:spPr/>
    </dgm:pt>
  </dgm:ptLst>
  <dgm:cxnLst>
    <dgm:cxn modelId="{86583603-7A52-46A3-A576-D4F7328E6B2B}" srcId="{F688D45B-FF4D-40D2-BD1C-18CA0D03F947}" destId="{07FB27C9-62B4-419E-AE77-6181A03F8980}" srcOrd="3" destOrd="0" parTransId="{73088151-00CE-4C9E-B32E-9327FCF7E04B}" sibTransId="{ABC6CF70-A222-4473-B663-A012A9EC7205}"/>
    <dgm:cxn modelId="{33EC641A-71CA-4A57-99D7-7A593C12CD28}" type="presOf" srcId="{3C2916CC-58D1-4B0B-BB3C-059C389D2C9F}" destId="{06FCAA5E-52FC-45B6-8033-D8A85DA1659E}" srcOrd="0" destOrd="0" presId="urn:microsoft.com/office/officeart/2005/8/layout/vProcess5"/>
    <dgm:cxn modelId="{66EBA11A-D0F6-45F9-9AD3-2F1F62D793C5}" type="presOf" srcId="{07FB27C9-62B4-419E-AE77-6181A03F8980}" destId="{42DB7DBB-D2B8-4AD3-9D61-3BA498073FBF}" srcOrd="0" destOrd="0" presId="urn:microsoft.com/office/officeart/2005/8/layout/vProcess5"/>
    <dgm:cxn modelId="{14AE6F1F-05E7-477B-8DA0-2A66D50C945A}" type="presOf" srcId="{8392CF68-3028-4BAC-89FE-37358487A8C5}" destId="{95DF5334-4F86-4665-8BB2-491C759610E6}" srcOrd="1" destOrd="0" presId="urn:microsoft.com/office/officeart/2005/8/layout/vProcess5"/>
    <dgm:cxn modelId="{5104762B-6DD2-4C8E-8EE5-B9B97B313C49}" type="presOf" srcId="{681A2F4D-30DD-46BE-B6B7-BC0F80DC88B6}" destId="{091800B4-5F12-48E5-ABF2-34BB74671A99}" srcOrd="0" destOrd="0" presId="urn:microsoft.com/office/officeart/2005/8/layout/vProcess5"/>
    <dgm:cxn modelId="{BC0FC45D-D9AC-46EC-8B31-AEB84E8F9FAF}" type="presOf" srcId="{4A021543-ACC7-4ABC-A3A4-1056B7B4A413}" destId="{4E4DC849-10C1-4A6D-894D-10E9D154FD78}" srcOrd="1" destOrd="0" presId="urn:microsoft.com/office/officeart/2005/8/layout/vProcess5"/>
    <dgm:cxn modelId="{ACD02A42-5EAE-4630-889D-19E63024A29A}" srcId="{F688D45B-FF4D-40D2-BD1C-18CA0D03F947}" destId="{E0F52848-2A7B-40F4-B5A0-11854E968EF0}" srcOrd="5" destOrd="0" parTransId="{F7DF6871-2D95-4525-AB84-67D36E469176}" sibTransId="{993C7B7A-E499-487C-A10D-39C79CE26F1C}"/>
    <dgm:cxn modelId="{42EE3145-7D3E-4528-B83A-93CC03CFCB0E}" srcId="{F688D45B-FF4D-40D2-BD1C-18CA0D03F947}" destId="{8392CF68-3028-4BAC-89FE-37358487A8C5}" srcOrd="0" destOrd="0" parTransId="{EE06E37A-2592-4BF5-9984-50C91F19BEF6}" sibTransId="{3C2916CC-58D1-4B0B-BB3C-059C389D2C9F}"/>
    <dgm:cxn modelId="{A7A0956D-2FD2-4282-8756-78CF956166B9}" srcId="{F688D45B-FF4D-40D2-BD1C-18CA0D03F947}" destId="{F153835A-D950-4935-BA41-0E22B79332EF}" srcOrd="4" destOrd="0" parTransId="{904C65BE-F34D-4B4B-A58F-19541B7FBB85}" sibTransId="{2AE467CA-3914-4C52-9CC2-A25B375836D9}"/>
    <dgm:cxn modelId="{BEED6474-8A11-465F-BE0D-AB2687D96950}" type="presOf" srcId="{8392CF68-3028-4BAC-89FE-37358487A8C5}" destId="{825332F8-C34C-4560-ACCE-3E1893A49CA5}" srcOrd="0" destOrd="0" presId="urn:microsoft.com/office/officeart/2005/8/layout/vProcess5"/>
    <dgm:cxn modelId="{403C027B-1E1E-4FBD-81C0-F1293E2422D5}" type="presOf" srcId="{F153835A-D950-4935-BA41-0E22B79332EF}" destId="{AD7CAF35-7450-4972-83F9-1AADAC1583AA}" srcOrd="0" destOrd="0" presId="urn:microsoft.com/office/officeart/2005/8/layout/vProcess5"/>
    <dgm:cxn modelId="{BA757484-0378-4434-86B5-2E26EDFFE3FE}" type="presOf" srcId="{681A2F4D-30DD-46BE-B6B7-BC0F80DC88B6}" destId="{2606DD6F-4C9A-40CC-AD5B-23092CBCB92C}" srcOrd="1" destOrd="0" presId="urn:microsoft.com/office/officeart/2005/8/layout/vProcess5"/>
    <dgm:cxn modelId="{12B2AE88-8E09-4C5D-BFE6-E4AB36EDF66D}" type="presOf" srcId="{3BDB601F-18F3-4EA2-82D5-8EC85413DD5C}" destId="{E43295F4-A9D2-4196-AA06-F173BC0C0FD4}" srcOrd="0" destOrd="0" presId="urn:microsoft.com/office/officeart/2005/8/layout/vProcess5"/>
    <dgm:cxn modelId="{F2A38490-78B2-4AC8-8886-F586B6804BEF}" srcId="{F688D45B-FF4D-40D2-BD1C-18CA0D03F947}" destId="{681A2F4D-30DD-46BE-B6B7-BC0F80DC88B6}" srcOrd="2" destOrd="0" parTransId="{913609E3-112A-47E1-95C4-DFE4B0EC984B}" sibTransId="{3BDB601F-18F3-4EA2-82D5-8EC85413DD5C}"/>
    <dgm:cxn modelId="{919A1B91-8BD0-4064-86D6-7986EB3EA63E}" type="presOf" srcId="{F61652BA-51FE-4D25-8631-125232C60D40}" destId="{44B235E4-A8BE-4808-B7A4-BF9F7E156073}" srcOrd="0" destOrd="0" presId="urn:microsoft.com/office/officeart/2005/8/layout/vProcess5"/>
    <dgm:cxn modelId="{4CEFAF98-ACEA-44BF-9B0E-DC75F7C6A29D}" type="presOf" srcId="{F688D45B-FF4D-40D2-BD1C-18CA0D03F947}" destId="{CA7DD407-3065-4E93-A206-DFA24C9F250B}" srcOrd="0" destOrd="0" presId="urn:microsoft.com/office/officeart/2005/8/layout/vProcess5"/>
    <dgm:cxn modelId="{185FE29A-E50A-43DB-BFB3-C436E92AB2E1}" type="presOf" srcId="{ABC6CF70-A222-4473-B663-A012A9EC7205}" destId="{875C0592-90CA-4691-B902-D08495409FFC}" srcOrd="0" destOrd="0" presId="urn:microsoft.com/office/officeart/2005/8/layout/vProcess5"/>
    <dgm:cxn modelId="{77B41DA7-BD29-40A8-A0BF-6CD1A90AA81E}" type="presOf" srcId="{07FB27C9-62B4-419E-AE77-6181A03F8980}" destId="{E7C8FA3E-B248-401F-B13E-DF0687BA0306}" srcOrd="1" destOrd="0" presId="urn:microsoft.com/office/officeart/2005/8/layout/vProcess5"/>
    <dgm:cxn modelId="{91662CA8-FADA-4160-99DF-73AD9791FC04}" srcId="{F688D45B-FF4D-40D2-BD1C-18CA0D03F947}" destId="{4A021543-ACC7-4ABC-A3A4-1056B7B4A413}" srcOrd="1" destOrd="0" parTransId="{6AE1163F-8269-437B-92F9-D81151F6D9B4}" sibTransId="{F61652BA-51FE-4D25-8631-125232C60D40}"/>
    <dgm:cxn modelId="{4D0DD4CC-42E7-4E59-A549-22F64C5B348D}" type="presOf" srcId="{4A021543-ACC7-4ABC-A3A4-1056B7B4A413}" destId="{A1970BAD-B80D-4E1B-BD2D-4B1DED957113}" srcOrd="0" destOrd="0" presId="urn:microsoft.com/office/officeart/2005/8/layout/vProcess5"/>
    <dgm:cxn modelId="{1F8075E6-045B-453C-BACB-A008F4F061BB}" srcId="{F688D45B-FF4D-40D2-BD1C-18CA0D03F947}" destId="{437DEC73-543F-416E-B306-62747FBC7886}" srcOrd="6" destOrd="0" parTransId="{8F1715A5-752A-4694-B8EA-AC0D2BADBB18}" sibTransId="{715F9198-C425-4FE1-AD6F-3D1A0B8099DE}"/>
    <dgm:cxn modelId="{C5C31AF8-1256-4768-AD64-50A5B6D415CE}" type="presOf" srcId="{F153835A-D950-4935-BA41-0E22B79332EF}" destId="{1B3ED8CC-B7D8-4416-A77A-4EC830236F00}" srcOrd="1" destOrd="0" presId="urn:microsoft.com/office/officeart/2005/8/layout/vProcess5"/>
    <dgm:cxn modelId="{3D98DBA7-FB8A-41B3-8E97-198A780B675F}" type="presParOf" srcId="{CA7DD407-3065-4E93-A206-DFA24C9F250B}" destId="{5E1ED882-2ECC-4067-8823-372A1E7C694B}" srcOrd="0" destOrd="0" presId="urn:microsoft.com/office/officeart/2005/8/layout/vProcess5"/>
    <dgm:cxn modelId="{C7C88A27-DCC2-4B83-994B-E913F9A0DD7C}" type="presParOf" srcId="{CA7DD407-3065-4E93-A206-DFA24C9F250B}" destId="{825332F8-C34C-4560-ACCE-3E1893A49CA5}" srcOrd="1" destOrd="0" presId="urn:microsoft.com/office/officeart/2005/8/layout/vProcess5"/>
    <dgm:cxn modelId="{0A1BBDAD-CC36-4928-8FA3-1B6ACF13D2D4}" type="presParOf" srcId="{CA7DD407-3065-4E93-A206-DFA24C9F250B}" destId="{A1970BAD-B80D-4E1B-BD2D-4B1DED957113}" srcOrd="2" destOrd="0" presId="urn:microsoft.com/office/officeart/2005/8/layout/vProcess5"/>
    <dgm:cxn modelId="{E7E9626D-D58D-4577-B30B-972EF8E37814}" type="presParOf" srcId="{CA7DD407-3065-4E93-A206-DFA24C9F250B}" destId="{091800B4-5F12-48E5-ABF2-34BB74671A99}" srcOrd="3" destOrd="0" presId="urn:microsoft.com/office/officeart/2005/8/layout/vProcess5"/>
    <dgm:cxn modelId="{8762D21E-4317-424E-B606-A9C6BEAFA98E}" type="presParOf" srcId="{CA7DD407-3065-4E93-A206-DFA24C9F250B}" destId="{42DB7DBB-D2B8-4AD3-9D61-3BA498073FBF}" srcOrd="4" destOrd="0" presId="urn:microsoft.com/office/officeart/2005/8/layout/vProcess5"/>
    <dgm:cxn modelId="{AEA08E95-A424-4C3B-9481-987388D6EFCD}" type="presParOf" srcId="{CA7DD407-3065-4E93-A206-DFA24C9F250B}" destId="{AD7CAF35-7450-4972-83F9-1AADAC1583AA}" srcOrd="5" destOrd="0" presId="urn:microsoft.com/office/officeart/2005/8/layout/vProcess5"/>
    <dgm:cxn modelId="{8ECBA50F-321A-4C74-B1D0-D8D20F89058B}" type="presParOf" srcId="{CA7DD407-3065-4E93-A206-DFA24C9F250B}" destId="{06FCAA5E-52FC-45B6-8033-D8A85DA1659E}" srcOrd="6" destOrd="0" presId="urn:microsoft.com/office/officeart/2005/8/layout/vProcess5"/>
    <dgm:cxn modelId="{91828565-4FF6-4D07-BBBF-79C997EEE186}" type="presParOf" srcId="{CA7DD407-3065-4E93-A206-DFA24C9F250B}" destId="{44B235E4-A8BE-4808-B7A4-BF9F7E156073}" srcOrd="7" destOrd="0" presId="urn:microsoft.com/office/officeart/2005/8/layout/vProcess5"/>
    <dgm:cxn modelId="{B9EA2803-FE42-4026-B10F-D11603887E05}" type="presParOf" srcId="{CA7DD407-3065-4E93-A206-DFA24C9F250B}" destId="{E43295F4-A9D2-4196-AA06-F173BC0C0FD4}" srcOrd="8" destOrd="0" presId="urn:microsoft.com/office/officeart/2005/8/layout/vProcess5"/>
    <dgm:cxn modelId="{D21DF2E1-D5CA-4442-967B-5606E608EEDA}" type="presParOf" srcId="{CA7DD407-3065-4E93-A206-DFA24C9F250B}" destId="{875C0592-90CA-4691-B902-D08495409FFC}" srcOrd="9" destOrd="0" presId="urn:microsoft.com/office/officeart/2005/8/layout/vProcess5"/>
    <dgm:cxn modelId="{4DCC5DC7-CA49-4AD8-AE81-40117E8BE459}" type="presParOf" srcId="{CA7DD407-3065-4E93-A206-DFA24C9F250B}" destId="{95DF5334-4F86-4665-8BB2-491C759610E6}" srcOrd="10" destOrd="0" presId="urn:microsoft.com/office/officeart/2005/8/layout/vProcess5"/>
    <dgm:cxn modelId="{A137A6BD-7EB2-4218-BE93-3A1D0ACE5AEB}" type="presParOf" srcId="{CA7DD407-3065-4E93-A206-DFA24C9F250B}" destId="{4E4DC849-10C1-4A6D-894D-10E9D154FD78}" srcOrd="11" destOrd="0" presId="urn:microsoft.com/office/officeart/2005/8/layout/vProcess5"/>
    <dgm:cxn modelId="{B7CAF384-5669-4B5F-AF8B-F1C3D5030B15}" type="presParOf" srcId="{CA7DD407-3065-4E93-A206-DFA24C9F250B}" destId="{2606DD6F-4C9A-40CC-AD5B-23092CBCB92C}" srcOrd="12" destOrd="0" presId="urn:microsoft.com/office/officeart/2005/8/layout/vProcess5"/>
    <dgm:cxn modelId="{F33F5DD0-2FB2-42A0-B54F-0F3E068EA220}" type="presParOf" srcId="{CA7DD407-3065-4E93-A206-DFA24C9F250B}" destId="{E7C8FA3E-B248-401F-B13E-DF0687BA0306}" srcOrd="13" destOrd="0" presId="urn:microsoft.com/office/officeart/2005/8/layout/vProcess5"/>
    <dgm:cxn modelId="{76C40B64-A84E-467C-A845-6F3E77EE02F0}" type="presParOf" srcId="{CA7DD407-3065-4E93-A206-DFA24C9F250B}" destId="{1B3ED8CC-B7D8-4416-A77A-4EC830236F00}" srcOrd="14" destOrd="0" presId="urn:microsoft.com/office/officeart/2005/8/layout/v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230ED09-2DBA-411D-9959-BA67997FB84F}"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14A5D19-5AF1-41CF-9179-8F1C8285B8F0}">
      <dgm:prSet custT="1"/>
      <dgm:spPr/>
      <dgm:t>
        <a:bodyPr/>
        <a:lstStyle/>
        <a:p>
          <a:pPr>
            <a:lnSpc>
              <a:spcPct val="100000"/>
            </a:lnSpc>
            <a:defRPr cap="all"/>
          </a:pPr>
          <a:r>
            <a:rPr lang="en-US" sz="1600" b="1" dirty="0"/>
            <a:t>We have a data payment system that users use to purchase their day to day or monthly data bundles.</a:t>
          </a:r>
        </a:p>
      </dgm:t>
    </dgm:pt>
    <dgm:pt modelId="{7F9F1E15-2025-472D-9265-B69C27740AF8}" type="parTrans" cxnId="{72B6B64D-DD0F-41E3-863E-5A07C3D6DDD2}">
      <dgm:prSet/>
      <dgm:spPr/>
      <dgm:t>
        <a:bodyPr/>
        <a:lstStyle/>
        <a:p>
          <a:endParaRPr lang="en-US"/>
        </a:p>
      </dgm:t>
    </dgm:pt>
    <dgm:pt modelId="{6B2E0CC4-0DD6-4AE6-A9B8-24ABCEBE73D8}" type="sibTrans" cxnId="{72B6B64D-DD0F-41E3-863E-5A07C3D6DDD2}">
      <dgm:prSet/>
      <dgm:spPr/>
      <dgm:t>
        <a:bodyPr/>
        <a:lstStyle/>
        <a:p>
          <a:endParaRPr lang="en-US"/>
        </a:p>
      </dgm:t>
    </dgm:pt>
    <dgm:pt modelId="{4DCE74A1-6849-41C1-87E9-A01249F4E8BE}">
      <dgm:prSet custT="1"/>
      <dgm:spPr/>
      <dgm:t>
        <a:bodyPr/>
        <a:lstStyle/>
        <a:p>
          <a:pPr>
            <a:lnSpc>
              <a:spcPct val="100000"/>
            </a:lnSpc>
            <a:defRPr cap="all"/>
          </a:pPr>
          <a:r>
            <a:rPr lang="en-US" sz="1600" b="1" dirty="0"/>
            <a:t>Requirement: Users would like to have the ability to view all Data bundles they have purchased for a specific month .</a:t>
          </a:r>
        </a:p>
      </dgm:t>
    </dgm:pt>
    <dgm:pt modelId="{38A8CC56-E1FA-483E-BF84-BEB098DC0BDA}" type="parTrans" cxnId="{4F1E6D00-6D48-41AF-AD68-AFE74DF079A3}">
      <dgm:prSet/>
      <dgm:spPr/>
      <dgm:t>
        <a:bodyPr/>
        <a:lstStyle/>
        <a:p>
          <a:endParaRPr lang="en-US"/>
        </a:p>
      </dgm:t>
    </dgm:pt>
    <dgm:pt modelId="{30176CCD-605E-4181-B109-E3EA177B7FE6}" type="sibTrans" cxnId="{4F1E6D00-6D48-41AF-AD68-AFE74DF079A3}">
      <dgm:prSet/>
      <dgm:spPr/>
      <dgm:t>
        <a:bodyPr/>
        <a:lstStyle/>
        <a:p>
          <a:endParaRPr lang="en-US"/>
        </a:p>
      </dgm:t>
    </dgm:pt>
    <dgm:pt modelId="{2EAA5751-9B0B-4F4E-AFB5-A3EA07436A34}">
      <dgm:prSet/>
      <dgm:spPr/>
      <dgm:t>
        <a:bodyPr/>
        <a:lstStyle/>
        <a:p>
          <a:pPr>
            <a:lnSpc>
              <a:spcPct val="100000"/>
            </a:lnSpc>
            <a:defRPr cap="all"/>
          </a:pPr>
          <a:r>
            <a:rPr lang="en-US" sz="1600" b="1" dirty="0"/>
            <a:t>What is the name of the function that will be used to extract information related to Data bundles That the user purchased?</a:t>
          </a:r>
          <a:br>
            <a:rPr lang="en-US" sz="1600" dirty="0"/>
          </a:br>
          <a:r>
            <a:rPr lang="en-US" sz="1600" dirty="0"/>
            <a:t> </a:t>
          </a:r>
        </a:p>
      </dgm:t>
    </dgm:pt>
    <dgm:pt modelId="{4552FCBE-CD22-4CF3-90F1-95D303ED45C3}" type="parTrans" cxnId="{79D5F3BB-29A3-4301-B129-E5865C5DFE91}">
      <dgm:prSet/>
      <dgm:spPr/>
      <dgm:t>
        <a:bodyPr/>
        <a:lstStyle/>
        <a:p>
          <a:endParaRPr lang="en-US"/>
        </a:p>
      </dgm:t>
    </dgm:pt>
    <dgm:pt modelId="{C7B0F7DF-0FD3-480D-BAE5-EE5C9F7F7745}" type="sibTrans" cxnId="{79D5F3BB-29A3-4301-B129-E5865C5DFE91}">
      <dgm:prSet/>
      <dgm:spPr/>
      <dgm:t>
        <a:bodyPr/>
        <a:lstStyle/>
        <a:p>
          <a:endParaRPr lang="en-US"/>
        </a:p>
      </dgm:t>
    </dgm:pt>
    <dgm:pt modelId="{0A2D2CA5-D213-496A-8914-A46087B20BAB}" type="pres">
      <dgm:prSet presAssocID="{2230ED09-2DBA-411D-9959-BA67997FB84F}" presName="root" presStyleCnt="0">
        <dgm:presLayoutVars>
          <dgm:dir/>
          <dgm:resizeHandles val="exact"/>
        </dgm:presLayoutVars>
      </dgm:prSet>
      <dgm:spPr/>
    </dgm:pt>
    <dgm:pt modelId="{471CFBED-F8E1-4B97-9979-A44FDAEB763B}" type="pres">
      <dgm:prSet presAssocID="{D14A5D19-5AF1-41CF-9179-8F1C8285B8F0}" presName="compNode" presStyleCnt="0"/>
      <dgm:spPr/>
    </dgm:pt>
    <dgm:pt modelId="{B4688D14-B55C-4552-9165-611A0EC22144}" type="pres">
      <dgm:prSet presAssocID="{D14A5D19-5AF1-41CF-9179-8F1C8285B8F0}" presName="iconBgRect" presStyleLbl="bgShp" presStyleIdx="0" presStyleCnt="3"/>
      <dgm:spPr>
        <a:prstGeom prst="round2DiagRect">
          <a:avLst>
            <a:gd name="adj1" fmla="val 29727"/>
            <a:gd name="adj2" fmla="val 0"/>
          </a:avLst>
        </a:prstGeom>
      </dgm:spPr>
    </dgm:pt>
    <dgm:pt modelId="{7736096C-3A46-47DC-B395-76B6DCE3D993}" type="pres">
      <dgm:prSet presAssocID="{D14A5D19-5AF1-41CF-9179-8F1C8285B8F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gister"/>
        </a:ext>
      </dgm:extLst>
    </dgm:pt>
    <dgm:pt modelId="{B535C50B-B13D-40EB-8EE3-B8CF03721CA6}" type="pres">
      <dgm:prSet presAssocID="{D14A5D19-5AF1-41CF-9179-8F1C8285B8F0}" presName="spaceRect" presStyleCnt="0"/>
      <dgm:spPr/>
    </dgm:pt>
    <dgm:pt modelId="{1F032736-73F9-455A-A0B1-577F0119A809}" type="pres">
      <dgm:prSet presAssocID="{D14A5D19-5AF1-41CF-9179-8F1C8285B8F0}" presName="textRect" presStyleLbl="revTx" presStyleIdx="0" presStyleCnt="3">
        <dgm:presLayoutVars>
          <dgm:chMax val="1"/>
          <dgm:chPref val="1"/>
        </dgm:presLayoutVars>
      </dgm:prSet>
      <dgm:spPr/>
    </dgm:pt>
    <dgm:pt modelId="{F96C213A-D4EA-4E7C-9817-44CCF56F05CD}" type="pres">
      <dgm:prSet presAssocID="{6B2E0CC4-0DD6-4AE6-A9B8-24ABCEBE73D8}" presName="sibTrans" presStyleCnt="0"/>
      <dgm:spPr/>
    </dgm:pt>
    <dgm:pt modelId="{AA8C3BB0-1D0C-4236-BE9E-BF91A7B8196F}" type="pres">
      <dgm:prSet presAssocID="{4DCE74A1-6849-41C1-87E9-A01249F4E8BE}" presName="compNode" presStyleCnt="0"/>
      <dgm:spPr/>
    </dgm:pt>
    <dgm:pt modelId="{36DA8447-86E3-4BBD-B7BE-9A84CC23F64B}" type="pres">
      <dgm:prSet presAssocID="{4DCE74A1-6849-41C1-87E9-A01249F4E8BE}" presName="iconBgRect" presStyleLbl="bgShp" presStyleIdx="1" presStyleCnt="3"/>
      <dgm:spPr>
        <a:prstGeom prst="round2DiagRect">
          <a:avLst>
            <a:gd name="adj1" fmla="val 29727"/>
            <a:gd name="adj2" fmla="val 0"/>
          </a:avLst>
        </a:prstGeom>
      </dgm:spPr>
    </dgm:pt>
    <dgm:pt modelId="{50F32B07-255D-4A93-908C-F6E9EA8AA663}" type="pres">
      <dgm:prSet presAssocID="{4DCE74A1-6849-41C1-87E9-A01249F4E8B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iosk"/>
        </a:ext>
      </dgm:extLst>
    </dgm:pt>
    <dgm:pt modelId="{BE911696-CB9F-4E5C-AFEC-3ACABC54BF78}" type="pres">
      <dgm:prSet presAssocID="{4DCE74A1-6849-41C1-87E9-A01249F4E8BE}" presName="spaceRect" presStyleCnt="0"/>
      <dgm:spPr/>
    </dgm:pt>
    <dgm:pt modelId="{EEB805CD-2AC1-41EC-867C-FCC5C3F63644}" type="pres">
      <dgm:prSet presAssocID="{4DCE74A1-6849-41C1-87E9-A01249F4E8BE}" presName="textRect" presStyleLbl="revTx" presStyleIdx="1" presStyleCnt="3">
        <dgm:presLayoutVars>
          <dgm:chMax val="1"/>
          <dgm:chPref val="1"/>
        </dgm:presLayoutVars>
      </dgm:prSet>
      <dgm:spPr/>
    </dgm:pt>
    <dgm:pt modelId="{3764F10B-93CF-497F-AD42-27141F76C943}" type="pres">
      <dgm:prSet presAssocID="{30176CCD-605E-4181-B109-E3EA177B7FE6}" presName="sibTrans" presStyleCnt="0"/>
      <dgm:spPr/>
    </dgm:pt>
    <dgm:pt modelId="{AA6FD7D8-B3B2-444A-AC14-EBEBB8B5948B}" type="pres">
      <dgm:prSet presAssocID="{2EAA5751-9B0B-4F4E-AFB5-A3EA07436A34}" presName="compNode" presStyleCnt="0"/>
      <dgm:spPr/>
    </dgm:pt>
    <dgm:pt modelId="{B81F50D3-8C78-4F78-ACD6-D91F26DCFAAE}" type="pres">
      <dgm:prSet presAssocID="{2EAA5751-9B0B-4F4E-AFB5-A3EA07436A34}" presName="iconBgRect" presStyleLbl="bgShp" presStyleIdx="2" presStyleCnt="3"/>
      <dgm:spPr>
        <a:prstGeom prst="round2DiagRect">
          <a:avLst>
            <a:gd name="adj1" fmla="val 29727"/>
            <a:gd name="adj2" fmla="val 0"/>
          </a:avLst>
        </a:prstGeom>
      </dgm:spPr>
    </dgm:pt>
    <dgm:pt modelId="{287D45BB-6A4A-4626-B558-84AD095D0DEF}" type="pres">
      <dgm:prSet presAssocID="{2EAA5751-9B0B-4F4E-AFB5-A3EA07436A3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encil"/>
        </a:ext>
      </dgm:extLst>
    </dgm:pt>
    <dgm:pt modelId="{ED3997ED-C493-47AA-9ABE-5F2EA2C38633}" type="pres">
      <dgm:prSet presAssocID="{2EAA5751-9B0B-4F4E-AFB5-A3EA07436A34}" presName="spaceRect" presStyleCnt="0"/>
      <dgm:spPr/>
    </dgm:pt>
    <dgm:pt modelId="{3DBC2C36-5A10-45F9-BA29-A5C750DAA8E5}" type="pres">
      <dgm:prSet presAssocID="{2EAA5751-9B0B-4F4E-AFB5-A3EA07436A34}" presName="textRect" presStyleLbl="revTx" presStyleIdx="2" presStyleCnt="3">
        <dgm:presLayoutVars>
          <dgm:chMax val="1"/>
          <dgm:chPref val="1"/>
        </dgm:presLayoutVars>
      </dgm:prSet>
      <dgm:spPr/>
    </dgm:pt>
  </dgm:ptLst>
  <dgm:cxnLst>
    <dgm:cxn modelId="{4F1E6D00-6D48-41AF-AD68-AFE74DF079A3}" srcId="{2230ED09-2DBA-411D-9959-BA67997FB84F}" destId="{4DCE74A1-6849-41C1-87E9-A01249F4E8BE}" srcOrd="1" destOrd="0" parTransId="{38A8CC56-E1FA-483E-BF84-BEB098DC0BDA}" sibTransId="{30176CCD-605E-4181-B109-E3EA177B7FE6}"/>
    <dgm:cxn modelId="{32013834-8F66-494E-B3CB-F010AADA78DE}" type="presOf" srcId="{2230ED09-2DBA-411D-9959-BA67997FB84F}" destId="{0A2D2CA5-D213-496A-8914-A46087B20BAB}" srcOrd="0" destOrd="0" presId="urn:microsoft.com/office/officeart/2018/5/layout/IconLeafLabelList"/>
    <dgm:cxn modelId="{E55A3A34-D00A-4F81-AF86-53DC56E6945F}" type="presOf" srcId="{D14A5D19-5AF1-41CF-9179-8F1C8285B8F0}" destId="{1F032736-73F9-455A-A0B1-577F0119A809}" srcOrd="0" destOrd="0" presId="urn:microsoft.com/office/officeart/2018/5/layout/IconLeafLabelList"/>
    <dgm:cxn modelId="{E6AD0041-550C-4F7F-AEC0-BBC7C2B2B9D8}" type="presOf" srcId="{4DCE74A1-6849-41C1-87E9-A01249F4E8BE}" destId="{EEB805CD-2AC1-41EC-867C-FCC5C3F63644}" srcOrd="0" destOrd="0" presId="urn:microsoft.com/office/officeart/2018/5/layout/IconLeafLabelList"/>
    <dgm:cxn modelId="{C61C3B6C-0C59-483C-9E31-6204A70E46EA}" type="presOf" srcId="{2EAA5751-9B0B-4F4E-AFB5-A3EA07436A34}" destId="{3DBC2C36-5A10-45F9-BA29-A5C750DAA8E5}" srcOrd="0" destOrd="0" presId="urn:microsoft.com/office/officeart/2018/5/layout/IconLeafLabelList"/>
    <dgm:cxn modelId="{72B6B64D-DD0F-41E3-863E-5A07C3D6DDD2}" srcId="{2230ED09-2DBA-411D-9959-BA67997FB84F}" destId="{D14A5D19-5AF1-41CF-9179-8F1C8285B8F0}" srcOrd="0" destOrd="0" parTransId="{7F9F1E15-2025-472D-9265-B69C27740AF8}" sibTransId="{6B2E0CC4-0DD6-4AE6-A9B8-24ABCEBE73D8}"/>
    <dgm:cxn modelId="{79D5F3BB-29A3-4301-B129-E5865C5DFE91}" srcId="{2230ED09-2DBA-411D-9959-BA67997FB84F}" destId="{2EAA5751-9B0B-4F4E-AFB5-A3EA07436A34}" srcOrd="2" destOrd="0" parTransId="{4552FCBE-CD22-4CF3-90F1-95D303ED45C3}" sibTransId="{C7B0F7DF-0FD3-480D-BAE5-EE5C9F7F7745}"/>
    <dgm:cxn modelId="{80D78563-2B19-4092-AFE5-40674B739FF3}" type="presParOf" srcId="{0A2D2CA5-D213-496A-8914-A46087B20BAB}" destId="{471CFBED-F8E1-4B97-9979-A44FDAEB763B}" srcOrd="0" destOrd="0" presId="urn:microsoft.com/office/officeart/2018/5/layout/IconLeafLabelList"/>
    <dgm:cxn modelId="{E770E735-B945-4F68-9692-DEA8EE90E215}" type="presParOf" srcId="{471CFBED-F8E1-4B97-9979-A44FDAEB763B}" destId="{B4688D14-B55C-4552-9165-611A0EC22144}" srcOrd="0" destOrd="0" presId="urn:microsoft.com/office/officeart/2018/5/layout/IconLeafLabelList"/>
    <dgm:cxn modelId="{8650CEC5-76E8-4E38-AE79-7E16A46822AD}" type="presParOf" srcId="{471CFBED-F8E1-4B97-9979-A44FDAEB763B}" destId="{7736096C-3A46-47DC-B395-76B6DCE3D993}" srcOrd="1" destOrd="0" presId="urn:microsoft.com/office/officeart/2018/5/layout/IconLeafLabelList"/>
    <dgm:cxn modelId="{29F3A637-C14B-41A0-9633-19BE68739941}" type="presParOf" srcId="{471CFBED-F8E1-4B97-9979-A44FDAEB763B}" destId="{B535C50B-B13D-40EB-8EE3-B8CF03721CA6}" srcOrd="2" destOrd="0" presId="urn:microsoft.com/office/officeart/2018/5/layout/IconLeafLabelList"/>
    <dgm:cxn modelId="{0FF137C1-C70A-43D8-B883-818F68B091F9}" type="presParOf" srcId="{471CFBED-F8E1-4B97-9979-A44FDAEB763B}" destId="{1F032736-73F9-455A-A0B1-577F0119A809}" srcOrd="3" destOrd="0" presId="urn:microsoft.com/office/officeart/2018/5/layout/IconLeafLabelList"/>
    <dgm:cxn modelId="{0C19FE59-E8C5-459D-9C9D-51BCBD98981A}" type="presParOf" srcId="{0A2D2CA5-D213-496A-8914-A46087B20BAB}" destId="{F96C213A-D4EA-4E7C-9817-44CCF56F05CD}" srcOrd="1" destOrd="0" presId="urn:microsoft.com/office/officeart/2018/5/layout/IconLeafLabelList"/>
    <dgm:cxn modelId="{4F86D7F7-03C6-49C1-99C2-CE8485B3DCA2}" type="presParOf" srcId="{0A2D2CA5-D213-496A-8914-A46087B20BAB}" destId="{AA8C3BB0-1D0C-4236-BE9E-BF91A7B8196F}" srcOrd="2" destOrd="0" presId="urn:microsoft.com/office/officeart/2018/5/layout/IconLeafLabelList"/>
    <dgm:cxn modelId="{2A376C8A-5C3A-44DD-9C25-B34307CF60E9}" type="presParOf" srcId="{AA8C3BB0-1D0C-4236-BE9E-BF91A7B8196F}" destId="{36DA8447-86E3-4BBD-B7BE-9A84CC23F64B}" srcOrd="0" destOrd="0" presId="urn:microsoft.com/office/officeart/2018/5/layout/IconLeafLabelList"/>
    <dgm:cxn modelId="{A4A50CE1-CE41-4EC7-AEF6-371F9833A1E9}" type="presParOf" srcId="{AA8C3BB0-1D0C-4236-BE9E-BF91A7B8196F}" destId="{50F32B07-255D-4A93-908C-F6E9EA8AA663}" srcOrd="1" destOrd="0" presId="urn:microsoft.com/office/officeart/2018/5/layout/IconLeafLabelList"/>
    <dgm:cxn modelId="{9362D453-9B27-4E2A-8BC5-A636AD72151C}" type="presParOf" srcId="{AA8C3BB0-1D0C-4236-BE9E-BF91A7B8196F}" destId="{BE911696-CB9F-4E5C-AFEC-3ACABC54BF78}" srcOrd="2" destOrd="0" presId="urn:microsoft.com/office/officeart/2018/5/layout/IconLeafLabelList"/>
    <dgm:cxn modelId="{018DF61D-6711-4C26-95E9-946D3F1D625D}" type="presParOf" srcId="{AA8C3BB0-1D0C-4236-BE9E-BF91A7B8196F}" destId="{EEB805CD-2AC1-41EC-867C-FCC5C3F63644}" srcOrd="3" destOrd="0" presId="urn:microsoft.com/office/officeart/2018/5/layout/IconLeafLabelList"/>
    <dgm:cxn modelId="{79E1C0E4-3AB1-4A17-970A-8A6E85586FFB}" type="presParOf" srcId="{0A2D2CA5-D213-496A-8914-A46087B20BAB}" destId="{3764F10B-93CF-497F-AD42-27141F76C943}" srcOrd="3" destOrd="0" presId="urn:microsoft.com/office/officeart/2018/5/layout/IconLeafLabelList"/>
    <dgm:cxn modelId="{75B1C905-E7C6-46A2-90C1-2C9DBDD1408B}" type="presParOf" srcId="{0A2D2CA5-D213-496A-8914-A46087B20BAB}" destId="{AA6FD7D8-B3B2-444A-AC14-EBEBB8B5948B}" srcOrd="4" destOrd="0" presId="urn:microsoft.com/office/officeart/2018/5/layout/IconLeafLabelList"/>
    <dgm:cxn modelId="{EC29F8A3-79DF-461B-80ED-61090896141E}" type="presParOf" srcId="{AA6FD7D8-B3B2-444A-AC14-EBEBB8B5948B}" destId="{B81F50D3-8C78-4F78-ACD6-D91F26DCFAAE}" srcOrd="0" destOrd="0" presId="urn:microsoft.com/office/officeart/2018/5/layout/IconLeafLabelList"/>
    <dgm:cxn modelId="{CA3BCAD9-8A13-43C7-A9CD-76A5919A18BB}" type="presParOf" srcId="{AA6FD7D8-B3B2-444A-AC14-EBEBB8B5948B}" destId="{287D45BB-6A4A-4626-B558-84AD095D0DEF}" srcOrd="1" destOrd="0" presId="urn:microsoft.com/office/officeart/2018/5/layout/IconLeafLabelList"/>
    <dgm:cxn modelId="{36C658C8-9351-4A21-B4E4-92239F76C2E3}" type="presParOf" srcId="{AA6FD7D8-B3B2-444A-AC14-EBEBB8B5948B}" destId="{ED3997ED-C493-47AA-9ABE-5F2EA2C38633}" srcOrd="2" destOrd="0" presId="urn:microsoft.com/office/officeart/2018/5/layout/IconLeafLabelList"/>
    <dgm:cxn modelId="{D4C80F87-0639-4E3D-8F8D-3F7E6181065B}" type="presParOf" srcId="{AA6FD7D8-B3B2-444A-AC14-EBEBB8B5948B}" destId="{3DBC2C36-5A10-45F9-BA29-A5C750DAA8E5}" srcOrd="3" destOrd="0" presId="urn:microsoft.com/office/officeart/2018/5/layout/IconLeaf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283EFE6-DAD6-480A-AB46-277A90D6AED1}" type="doc">
      <dgm:prSet loTypeId="urn:microsoft.com/office/officeart/2005/8/layout/chevron2" loCatId="process" qsTypeId="urn:microsoft.com/office/officeart/2005/8/quickstyle/simple2" qsCatId="simple" csTypeId="urn:microsoft.com/office/officeart/2005/8/colors/accent5_2" csCatId="accent5" phldr="1"/>
      <dgm:spPr/>
      <dgm:t>
        <a:bodyPr/>
        <a:lstStyle/>
        <a:p>
          <a:endParaRPr lang="en-US"/>
        </a:p>
      </dgm:t>
    </dgm:pt>
    <dgm:pt modelId="{D2D5E1C6-43F7-474F-B8FF-817E54E355C2}">
      <dgm:prSet/>
      <dgm:spPr/>
      <dgm:t>
        <a:bodyPr/>
        <a:lstStyle/>
        <a:p>
          <a:endParaRPr lang="en-US" dirty="0"/>
        </a:p>
      </dgm:t>
    </dgm:pt>
    <dgm:pt modelId="{370933B7-357C-40AD-95C6-63047A0E4446}" type="parTrans" cxnId="{6CADF18F-D965-433D-A694-C215641A4A47}">
      <dgm:prSet/>
      <dgm:spPr/>
      <dgm:t>
        <a:bodyPr/>
        <a:lstStyle/>
        <a:p>
          <a:endParaRPr lang="en-US" sz="2800"/>
        </a:p>
      </dgm:t>
    </dgm:pt>
    <dgm:pt modelId="{27C9969C-6290-4248-85F8-48E6ED59815D}" type="sibTrans" cxnId="{6CADF18F-D965-433D-A694-C215641A4A47}">
      <dgm:prSet/>
      <dgm:spPr/>
      <dgm:t>
        <a:bodyPr/>
        <a:lstStyle/>
        <a:p>
          <a:endParaRPr lang="en-US"/>
        </a:p>
      </dgm:t>
    </dgm:pt>
    <dgm:pt modelId="{C416DA02-B617-4D72-8A6F-0DEFB100B4AB}">
      <dgm:prSet custT="1"/>
      <dgm:spPr/>
      <dgm:t>
        <a:bodyPr/>
        <a:lstStyle/>
        <a:p>
          <a:r>
            <a:rPr lang="en-US" sz="1800" dirty="0"/>
            <a:t>KISS - Keep It Simple and Stupid.</a:t>
          </a:r>
        </a:p>
      </dgm:t>
    </dgm:pt>
    <dgm:pt modelId="{2F7041DF-A0E8-40BC-B628-6A212045427C}" type="parTrans" cxnId="{3402EB9D-ED4A-46CA-83EF-3BE2E8D64683}">
      <dgm:prSet/>
      <dgm:spPr/>
      <dgm:t>
        <a:bodyPr/>
        <a:lstStyle/>
        <a:p>
          <a:endParaRPr lang="en-US" sz="2800"/>
        </a:p>
      </dgm:t>
    </dgm:pt>
    <dgm:pt modelId="{1DF8C561-6978-4991-A10C-CC437953C25E}" type="sibTrans" cxnId="{3402EB9D-ED4A-46CA-83EF-3BE2E8D64683}">
      <dgm:prSet/>
      <dgm:spPr/>
      <dgm:t>
        <a:bodyPr/>
        <a:lstStyle/>
        <a:p>
          <a:endParaRPr lang="en-US"/>
        </a:p>
      </dgm:t>
    </dgm:pt>
    <dgm:pt modelId="{286E0B0E-0F5B-445F-8B22-1E0D6CBFF331}">
      <dgm:prSet custT="1"/>
      <dgm:spPr/>
      <dgm:t>
        <a:bodyPr/>
        <a:lstStyle/>
        <a:p>
          <a:r>
            <a:rPr lang="en-US" sz="1800"/>
            <a:t>DRY - Don’t Repeat Yourself. </a:t>
          </a:r>
          <a:endParaRPr lang="en-US" sz="1800" dirty="0"/>
        </a:p>
      </dgm:t>
    </dgm:pt>
    <dgm:pt modelId="{B27C2C80-101C-45A4-9F20-A63E0C8B9C01}" type="parTrans" cxnId="{3DC4D779-86FB-4983-A20A-17E86DA64E79}">
      <dgm:prSet/>
      <dgm:spPr/>
      <dgm:t>
        <a:bodyPr/>
        <a:lstStyle/>
        <a:p>
          <a:endParaRPr lang="en-US" sz="2800"/>
        </a:p>
      </dgm:t>
    </dgm:pt>
    <dgm:pt modelId="{F956CA75-CC24-452C-8094-9DD81A522568}" type="sibTrans" cxnId="{3DC4D779-86FB-4983-A20A-17E86DA64E79}">
      <dgm:prSet/>
      <dgm:spPr/>
      <dgm:t>
        <a:bodyPr/>
        <a:lstStyle/>
        <a:p>
          <a:endParaRPr lang="en-US"/>
        </a:p>
      </dgm:t>
    </dgm:pt>
    <dgm:pt modelId="{B0CB171D-DFE3-4DD1-BDE7-61E1141744CE}">
      <dgm:prSet/>
      <dgm:spPr/>
      <dgm:t>
        <a:bodyPr/>
        <a:lstStyle/>
        <a:p>
          <a:endParaRPr lang="en-US" dirty="0"/>
        </a:p>
      </dgm:t>
    </dgm:pt>
    <dgm:pt modelId="{DF9D458A-3DFF-4BDF-B36F-125220297478}" type="parTrans" cxnId="{1307A1FF-7969-482F-B214-317AFA6516BD}">
      <dgm:prSet/>
      <dgm:spPr/>
      <dgm:t>
        <a:bodyPr/>
        <a:lstStyle/>
        <a:p>
          <a:endParaRPr lang="en-US" sz="2800"/>
        </a:p>
      </dgm:t>
    </dgm:pt>
    <dgm:pt modelId="{4D465588-8091-42AA-A245-D48494763F33}" type="sibTrans" cxnId="{1307A1FF-7969-482F-B214-317AFA6516BD}">
      <dgm:prSet/>
      <dgm:spPr/>
      <dgm:t>
        <a:bodyPr/>
        <a:lstStyle/>
        <a:p>
          <a:endParaRPr lang="en-US"/>
        </a:p>
      </dgm:t>
    </dgm:pt>
    <dgm:pt modelId="{6E1AB5FD-623A-4DB5-AFFA-DEB37CA0DBE6}">
      <dgm:prSet custT="1"/>
      <dgm:spPr/>
      <dgm:t>
        <a:bodyPr/>
        <a:lstStyle/>
        <a:p>
          <a:r>
            <a:rPr lang="en-US" sz="1800" b="0"/>
            <a:t>Don't break indentation</a:t>
          </a:r>
          <a:endParaRPr lang="en-US" sz="1800" dirty="0"/>
        </a:p>
      </dgm:t>
    </dgm:pt>
    <dgm:pt modelId="{30DBF51C-90C2-4815-A349-B838F0C3218D}" type="parTrans" cxnId="{8E479998-5A75-4FCE-850B-DA271CC5D467}">
      <dgm:prSet/>
      <dgm:spPr/>
      <dgm:t>
        <a:bodyPr/>
        <a:lstStyle/>
        <a:p>
          <a:endParaRPr lang="en-US" sz="2800"/>
        </a:p>
      </dgm:t>
    </dgm:pt>
    <dgm:pt modelId="{5D018ED2-EF7B-49EA-AE72-025453E506FF}" type="sibTrans" cxnId="{8E479998-5A75-4FCE-850B-DA271CC5D467}">
      <dgm:prSet/>
      <dgm:spPr/>
      <dgm:t>
        <a:bodyPr/>
        <a:lstStyle/>
        <a:p>
          <a:endParaRPr lang="en-US"/>
        </a:p>
      </dgm:t>
    </dgm:pt>
    <dgm:pt modelId="{0334AF3D-2271-40D4-B22D-6AE2DD6D2417}">
      <dgm:prSet/>
      <dgm:spPr/>
      <dgm:t>
        <a:bodyPr/>
        <a:lstStyle/>
        <a:p>
          <a:endParaRPr lang="en-US" dirty="0"/>
        </a:p>
      </dgm:t>
    </dgm:pt>
    <dgm:pt modelId="{216C2E6D-22F0-4803-B5D9-47186027005A}" type="parTrans" cxnId="{214248F2-185A-4A48-B98D-A7EC516F8F54}">
      <dgm:prSet/>
      <dgm:spPr/>
      <dgm:t>
        <a:bodyPr/>
        <a:lstStyle/>
        <a:p>
          <a:endParaRPr lang="en-US" sz="2800"/>
        </a:p>
      </dgm:t>
    </dgm:pt>
    <dgm:pt modelId="{323F45A3-2D3E-47E0-9B4E-CCE1A8BB5757}" type="sibTrans" cxnId="{214248F2-185A-4A48-B98D-A7EC516F8F54}">
      <dgm:prSet/>
      <dgm:spPr/>
      <dgm:t>
        <a:bodyPr/>
        <a:lstStyle/>
        <a:p>
          <a:endParaRPr lang="en-US"/>
        </a:p>
      </dgm:t>
    </dgm:pt>
    <dgm:pt modelId="{C7FCE9E6-B315-4952-8F44-7AD3F998DBAE}">
      <dgm:prSet custT="1"/>
      <dgm:spPr/>
      <dgm:t>
        <a:bodyPr/>
        <a:lstStyle/>
        <a:p>
          <a:r>
            <a:rPr lang="en-US" sz="1800"/>
            <a:t>Boy Scout Rule  - Leave the code cleaner than you found it.</a:t>
          </a:r>
          <a:endParaRPr lang="en-US" sz="1800" dirty="0"/>
        </a:p>
      </dgm:t>
    </dgm:pt>
    <dgm:pt modelId="{27FFCF8C-D05C-4D33-ABE1-E8937D0902CC}" type="parTrans" cxnId="{5C587290-8852-414D-B20F-CC0EB3F9DA4D}">
      <dgm:prSet/>
      <dgm:spPr/>
      <dgm:t>
        <a:bodyPr/>
        <a:lstStyle/>
        <a:p>
          <a:endParaRPr lang="en-US" sz="2800"/>
        </a:p>
      </dgm:t>
    </dgm:pt>
    <dgm:pt modelId="{BD2980EB-0C8C-4946-9953-E0E55C8A7BE3}" type="sibTrans" cxnId="{5C587290-8852-414D-B20F-CC0EB3F9DA4D}">
      <dgm:prSet/>
      <dgm:spPr/>
      <dgm:t>
        <a:bodyPr/>
        <a:lstStyle/>
        <a:p>
          <a:endParaRPr lang="en-US"/>
        </a:p>
      </dgm:t>
    </dgm:pt>
    <dgm:pt modelId="{2537FB0E-B6A8-445F-99D5-8A9FC79342EF}">
      <dgm:prSet/>
      <dgm:spPr/>
      <dgm:t>
        <a:bodyPr/>
        <a:lstStyle/>
        <a:p>
          <a:endParaRPr lang="en-US"/>
        </a:p>
      </dgm:t>
    </dgm:pt>
    <dgm:pt modelId="{97F7DD6C-BCB5-4FEF-9AF5-699C42F4DE0E}" type="sibTrans" cxnId="{CD904797-7816-4CE2-9337-247178EF8B2B}">
      <dgm:prSet/>
      <dgm:spPr/>
      <dgm:t>
        <a:bodyPr/>
        <a:lstStyle/>
        <a:p>
          <a:endParaRPr lang="en-US"/>
        </a:p>
      </dgm:t>
    </dgm:pt>
    <dgm:pt modelId="{E9B3056C-7977-4509-88B1-DD6F7AE88F5C}" type="parTrans" cxnId="{CD904797-7816-4CE2-9337-247178EF8B2B}">
      <dgm:prSet/>
      <dgm:spPr/>
      <dgm:t>
        <a:bodyPr/>
        <a:lstStyle/>
        <a:p>
          <a:endParaRPr lang="en-US" sz="2800"/>
        </a:p>
      </dgm:t>
    </dgm:pt>
    <dgm:pt modelId="{6E20FCEC-F10C-4435-BAF7-8700F00CBCDE}">
      <dgm:prSet custT="1"/>
      <dgm:spPr/>
      <dgm:t>
        <a:bodyPr/>
        <a:lstStyle/>
        <a:p>
          <a:r>
            <a:rPr lang="en-US" sz="1800" dirty="0"/>
            <a:t> </a:t>
          </a:r>
        </a:p>
      </dgm:t>
    </dgm:pt>
    <dgm:pt modelId="{166388EB-9CE5-4A47-B6A9-C1D5B351CFC6}" type="parTrans" cxnId="{1C8F35C6-6AF9-481A-9F54-11C403CCD37C}">
      <dgm:prSet/>
      <dgm:spPr/>
      <dgm:t>
        <a:bodyPr/>
        <a:lstStyle/>
        <a:p>
          <a:endParaRPr lang="en-ZA"/>
        </a:p>
      </dgm:t>
    </dgm:pt>
    <dgm:pt modelId="{91F0714F-6DCB-44AA-97C0-F7155E5F8094}" type="sibTrans" cxnId="{1C8F35C6-6AF9-481A-9F54-11C403CCD37C}">
      <dgm:prSet/>
      <dgm:spPr/>
      <dgm:t>
        <a:bodyPr/>
        <a:lstStyle/>
        <a:p>
          <a:endParaRPr lang="en-ZA"/>
        </a:p>
      </dgm:t>
    </dgm:pt>
    <dgm:pt modelId="{9AFE01B4-4EED-4D3F-8E00-C89FD2D12D44}">
      <dgm:prSet custT="1"/>
      <dgm:spPr/>
      <dgm:t>
        <a:bodyPr/>
        <a:lstStyle/>
        <a:p>
          <a:r>
            <a:rPr lang="en-US" sz="1800" b="0" dirty="0"/>
            <a:t>Be consistent. If you do something a certain way, do all similar things in the same way</a:t>
          </a:r>
          <a:endParaRPr lang="en-ZA" sz="1800" dirty="0"/>
        </a:p>
      </dgm:t>
    </dgm:pt>
    <dgm:pt modelId="{856B3C4B-29C8-4123-AB69-D8CE0C8824BD}" type="parTrans" cxnId="{8AB792F0-04DC-4788-B557-EDB62E745E8E}">
      <dgm:prSet/>
      <dgm:spPr/>
      <dgm:t>
        <a:bodyPr/>
        <a:lstStyle/>
        <a:p>
          <a:endParaRPr lang="en-ZA"/>
        </a:p>
      </dgm:t>
    </dgm:pt>
    <dgm:pt modelId="{D64C2E6E-6ED5-4688-B914-ABB7903203A1}" type="sibTrans" cxnId="{8AB792F0-04DC-4788-B557-EDB62E745E8E}">
      <dgm:prSet/>
      <dgm:spPr/>
      <dgm:t>
        <a:bodyPr/>
        <a:lstStyle/>
        <a:p>
          <a:endParaRPr lang="en-ZA"/>
        </a:p>
      </dgm:t>
    </dgm:pt>
    <dgm:pt modelId="{34390DFE-B457-40BD-B659-145F5AEC0A47}" type="pres">
      <dgm:prSet presAssocID="{3283EFE6-DAD6-480A-AB46-277A90D6AED1}" presName="linearFlow" presStyleCnt="0">
        <dgm:presLayoutVars>
          <dgm:dir/>
          <dgm:animLvl val="lvl"/>
          <dgm:resizeHandles val="exact"/>
        </dgm:presLayoutVars>
      </dgm:prSet>
      <dgm:spPr/>
    </dgm:pt>
    <dgm:pt modelId="{36D3F305-D8DB-4B71-A8EA-237787E3A0A8}" type="pres">
      <dgm:prSet presAssocID="{D2D5E1C6-43F7-474F-B8FF-817E54E355C2}" presName="composite" presStyleCnt="0"/>
      <dgm:spPr/>
    </dgm:pt>
    <dgm:pt modelId="{43C4259B-18D0-4865-8AFD-F05CFB253E99}" type="pres">
      <dgm:prSet presAssocID="{D2D5E1C6-43F7-474F-B8FF-817E54E355C2}" presName="parentText" presStyleLbl="alignNode1" presStyleIdx="0" presStyleCnt="5">
        <dgm:presLayoutVars>
          <dgm:chMax val="1"/>
          <dgm:bulletEnabled val="1"/>
        </dgm:presLayoutVars>
      </dgm:prSet>
      <dgm:spPr/>
    </dgm:pt>
    <dgm:pt modelId="{88187220-49BF-4A53-9081-594DC6A01C9B}" type="pres">
      <dgm:prSet presAssocID="{D2D5E1C6-43F7-474F-B8FF-817E54E355C2}" presName="descendantText" presStyleLbl="alignAcc1" presStyleIdx="0" presStyleCnt="5">
        <dgm:presLayoutVars>
          <dgm:bulletEnabled val="1"/>
        </dgm:presLayoutVars>
      </dgm:prSet>
      <dgm:spPr/>
    </dgm:pt>
    <dgm:pt modelId="{387F4CF1-4E65-4EA1-8116-2262E2D72AAB}" type="pres">
      <dgm:prSet presAssocID="{27C9969C-6290-4248-85F8-48E6ED59815D}" presName="sp" presStyleCnt="0"/>
      <dgm:spPr/>
    </dgm:pt>
    <dgm:pt modelId="{40F3CD8C-A006-4282-833C-ADF8EE13D769}" type="pres">
      <dgm:prSet presAssocID="{2537FB0E-B6A8-445F-99D5-8A9FC79342EF}" presName="composite" presStyleCnt="0"/>
      <dgm:spPr/>
    </dgm:pt>
    <dgm:pt modelId="{D2488A78-C1B3-43E6-ADD2-10F2374B44B9}" type="pres">
      <dgm:prSet presAssocID="{2537FB0E-B6A8-445F-99D5-8A9FC79342EF}" presName="parentText" presStyleLbl="alignNode1" presStyleIdx="1" presStyleCnt="5">
        <dgm:presLayoutVars>
          <dgm:chMax val="1"/>
          <dgm:bulletEnabled val="1"/>
        </dgm:presLayoutVars>
      </dgm:prSet>
      <dgm:spPr/>
    </dgm:pt>
    <dgm:pt modelId="{D7C960E0-091D-48E5-8773-6680DE615CDF}" type="pres">
      <dgm:prSet presAssocID="{2537FB0E-B6A8-445F-99D5-8A9FC79342EF}" presName="descendantText" presStyleLbl="alignAcc1" presStyleIdx="1" presStyleCnt="5">
        <dgm:presLayoutVars>
          <dgm:bulletEnabled val="1"/>
        </dgm:presLayoutVars>
      </dgm:prSet>
      <dgm:spPr/>
    </dgm:pt>
    <dgm:pt modelId="{8C16EED1-6DF5-4805-9814-16E84350F853}" type="pres">
      <dgm:prSet presAssocID="{97F7DD6C-BCB5-4FEF-9AF5-699C42F4DE0E}" presName="sp" presStyleCnt="0"/>
      <dgm:spPr/>
    </dgm:pt>
    <dgm:pt modelId="{191E97BB-5509-4FF1-8194-218809E615AB}" type="pres">
      <dgm:prSet presAssocID="{B0CB171D-DFE3-4DD1-BDE7-61E1141744CE}" presName="composite" presStyleCnt="0"/>
      <dgm:spPr/>
    </dgm:pt>
    <dgm:pt modelId="{E993C68C-DB85-40F8-95DD-AC32C82818DF}" type="pres">
      <dgm:prSet presAssocID="{B0CB171D-DFE3-4DD1-BDE7-61E1141744CE}" presName="parentText" presStyleLbl="alignNode1" presStyleIdx="2" presStyleCnt="5">
        <dgm:presLayoutVars>
          <dgm:chMax val="1"/>
          <dgm:bulletEnabled val="1"/>
        </dgm:presLayoutVars>
      </dgm:prSet>
      <dgm:spPr/>
    </dgm:pt>
    <dgm:pt modelId="{CBF09499-6CE8-4611-A51C-247B8435D417}" type="pres">
      <dgm:prSet presAssocID="{B0CB171D-DFE3-4DD1-BDE7-61E1141744CE}" presName="descendantText" presStyleLbl="alignAcc1" presStyleIdx="2" presStyleCnt="5">
        <dgm:presLayoutVars>
          <dgm:bulletEnabled val="1"/>
        </dgm:presLayoutVars>
      </dgm:prSet>
      <dgm:spPr/>
    </dgm:pt>
    <dgm:pt modelId="{A7C53B9E-15B1-4AED-BFFB-3F4F80E4038E}" type="pres">
      <dgm:prSet presAssocID="{4D465588-8091-42AA-A245-D48494763F33}" presName="sp" presStyleCnt="0"/>
      <dgm:spPr/>
    </dgm:pt>
    <dgm:pt modelId="{CE7380A4-BE3B-4644-84BA-F1561467A816}" type="pres">
      <dgm:prSet presAssocID="{0334AF3D-2271-40D4-B22D-6AE2DD6D2417}" presName="composite" presStyleCnt="0"/>
      <dgm:spPr/>
    </dgm:pt>
    <dgm:pt modelId="{754BCFA2-95E5-4AFB-9C5E-BB5B12FC6944}" type="pres">
      <dgm:prSet presAssocID="{0334AF3D-2271-40D4-B22D-6AE2DD6D2417}" presName="parentText" presStyleLbl="alignNode1" presStyleIdx="3" presStyleCnt="5">
        <dgm:presLayoutVars>
          <dgm:chMax val="1"/>
          <dgm:bulletEnabled val="1"/>
        </dgm:presLayoutVars>
      </dgm:prSet>
      <dgm:spPr/>
    </dgm:pt>
    <dgm:pt modelId="{E0C4D204-0675-4225-BE20-C8E6A093E3A0}" type="pres">
      <dgm:prSet presAssocID="{0334AF3D-2271-40D4-B22D-6AE2DD6D2417}" presName="descendantText" presStyleLbl="alignAcc1" presStyleIdx="3" presStyleCnt="5">
        <dgm:presLayoutVars>
          <dgm:bulletEnabled val="1"/>
        </dgm:presLayoutVars>
      </dgm:prSet>
      <dgm:spPr/>
    </dgm:pt>
    <dgm:pt modelId="{4A0120B7-95F3-41F2-807A-45DB7842ECEF}" type="pres">
      <dgm:prSet presAssocID="{323F45A3-2D3E-47E0-9B4E-CCE1A8BB5757}" presName="sp" presStyleCnt="0"/>
      <dgm:spPr/>
    </dgm:pt>
    <dgm:pt modelId="{3B1E311D-9BE2-4086-801D-F354401AD70E}" type="pres">
      <dgm:prSet presAssocID="{6E20FCEC-F10C-4435-BAF7-8700F00CBCDE}" presName="composite" presStyleCnt="0"/>
      <dgm:spPr/>
    </dgm:pt>
    <dgm:pt modelId="{BFDDF9CB-19DA-4CD3-8A36-754071F9CF79}" type="pres">
      <dgm:prSet presAssocID="{6E20FCEC-F10C-4435-BAF7-8700F00CBCDE}" presName="parentText" presStyleLbl="alignNode1" presStyleIdx="4" presStyleCnt="5">
        <dgm:presLayoutVars>
          <dgm:chMax val="1"/>
          <dgm:bulletEnabled val="1"/>
        </dgm:presLayoutVars>
      </dgm:prSet>
      <dgm:spPr/>
    </dgm:pt>
    <dgm:pt modelId="{5CA897A0-B3F4-4296-B21B-3447F98E9C85}" type="pres">
      <dgm:prSet presAssocID="{6E20FCEC-F10C-4435-BAF7-8700F00CBCDE}" presName="descendantText" presStyleLbl="alignAcc1" presStyleIdx="4" presStyleCnt="5">
        <dgm:presLayoutVars>
          <dgm:bulletEnabled val="1"/>
        </dgm:presLayoutVars>
      </dgm:prSet>
      <dgm:spPr/>
    </dgm:pt>
  </dgm:ptLst>
  <dgm:cxnLst>
    <dgm:cxn modelId="{1F18990D-D325-4656-BE86-84EFAE25EE9D}" type="presOf" srcId="{0334AF3D-2271-40D4-B22D-6AE2DD6D2417}" destId="{754BCFA2-95E5-4AFB-9C5E-BB5B12FC6944}" srcOrd="0" destOrd="0" presId="urn:microsoft.com/office/officeart/2005/8/layout/chevron2"/>
    <dgm:cxn modelId="{33CC8C10-CE52-47B4-AA58-7BD48DEBA01B}" type="presOf" srcId="{B0CB171D-DFE3-4DD1-BDE7-61E1141744CE}" destId="{E993C68C-DB85-40F8-95DD-AC32C82818DF}" srcOrd="0" destOrd="0" presId="urn:microsoft.com/office/officeart/2005/8/layout/chevron2"/>
    <dgm:cxn modelId="{D9569F14-58E2-44DC-AC78-41C159CC99DC}" type="presOf" srcId="{6E20FCEC-F10C-4435-BAF7-8700F00CBCDE}" destId="{BFDDF9CB-19DA-4CD3-8A36-754071F9CF79}" srcOrd="0" destOrd="0" presId="urn:microsoft.com/office/officeart/2005/8/layout/chevron2"/>
    <dgm:cxn modelId="{49AE7515-86C5-41A6-9084-D7E34A3F378A}" type="presOf" srcId="{286E0B0E-0F5B-445F-8B22-1E0D6CBFF331}" destId="{D7C960E0-091D-48E5-8773-6680DE615CDF}" srcOrd="0" destOrd="0" presId="urn:microsoft.com/office/officeart/2005/8/layout/chevron2"/>
    <dgm:cxn modelId="{A73ABA3C-617C-42AE-9AFB-2D1B869B8548}" type="presOf" srcId="{9AFE01B4-4EED-4D3F-8E00-C89FD2D12D44}" destId="{5CA897A0-B3F4-4296-B21B-3447F98E9C85}" srcOrd="0" destOrd="0" presId="urn:microsoft.com/office/officeart/2005/8/layout/chevron2"/>
    <dgm:cxn modelId="{685DB24B-3734-42B4-982E-3F7B3D2E906A}" type="presOf" srcId="{2537FB0E-B6A8-445F-99D5-8A9FC79342EF}" destId="{D2488A78-C1B3-43E6-ADD2-10F2374B44B9}" srcOrd="0" destOrd="0" presId="urn:microsoft.com/office/officeart/2005/8/layout/chevron2"/>
    <dgm:cxn modelId="{3DC4D779-86FB-4983-A20A-17E86DA64E79}" srcId="{2537FB0E-B6A8-445F-99D5-8A9FC79342EF}" destId="{286E0B0E-0F5B-445F-8B22-1E0D6CBFF331}" srcOrd="0" destOrd="0" parTransId="{B27C2C80-101C-45A4-9F20-A63E0C8B9C01}" sibTransId="{F956CA75-CC24-452C-8094-9DD81A522568}"/>
    <dgm:cxn modelId="{6CADF18F-D965-433D-A694-C215641A4A47}" srcId="{3283EFE6-DAD6-480A-AB46-277A90D6AED1}" destId="{D2D5E1C6-43F7-474F-B8FF-817E54E355C2}" srcOrd="0" destOrd="0" parTransId="{370933B7-357C-40AD-95C6-63047A0E4446}" sibTransId="{27C9969C-6290-4248-85F8-48E6ED59815D}"/>
    <dgm:cxn modelId="{5C587290-8852-414D-B20F-CC0EB3F9DA4D}" srcId="{0334AF3D-2271-40D4-B22D-6AE2DD6D2417}" destId="{C7FCE9E6-B315-4952-8F44-7AD3F998DBAE}" srcOrd="0" destOrd="0" parTransId="{27FFCF8C-D05C-4D33-ABE1-E8937D0902CC}" sibTransId="{BD2980EB-0C8C-4946-9953-E0E55C8A7BE3}"/>
    <dgm:cxn modelId="{CD904797-7816-4CE2-9337-247178EF8B2B}" srcId="{3283EFE6-DAD6-480A-AB46-277A90D6AED1}" destId="{2537FB0E-B6A8-445F-99D5-8A9FC79342EF}" srcOrd="1" destOrd="0" parTransId="{E9B3056C-7977-4509-88B1-DD6F7AE88F5C}" sibTransId="{97F7DD6C-BCB5-4FEF-9AF5-699C42F4DE0E}"/>
    <dgm:cxn modelId="{8E479998-5A75-4FCE-850B-DA271CC5D467}" srcId="{B0CB171D-DFE3-4DD1-BDE7-61E1141744CE}" destId="{6E1AB5FD-623A-4DB5-AFFA-DEB37CA0DBE6}" srcOrd="0" destOrd="0" parTransId="{30DBF51C-90C2-4815-A349-B838F0C3218D}" sibTransId="{5D018ED2-EF7B-49EA-AE72-025453E506FF}"/>
    <dgm:cxn modelId="{D152639C-29DE-49B6-ABA7-3EFE1D7DA1D7}" type="presOf" srcId="{3283EFE6-DAD6-480A-AB46-277A90D6AED1}" destId="{34390DFE-B457-40BD-B659-145F5AEC0A47}" srcOrd="0" destOrd="0" presId="urn:microsoft.com/office/officeart/2005/8/layout/chevron2"/>
    <dgm:cxn modelId="{3402EB9D-ED4A-46CA-83EF-3BE2E8D64683}" srcId="{D2D5E1C6-43F7-474F-B8FF-817E54E355C2}" destId="{C416DA02-B617-4D72-8A6F-0DEFB100B4AB}" srcOrd="0" destOrd="0" parTransId="{2F7041DF-A0E8-40BC-B628-6A212045427C}" sibTransId="{1DF8C561-6978-4991-A10C-CC437953C25E}"/>
    <dgm:cxn modelId="{1C8F35C6-6AF9-481A-9F54-11C403CCD37C}" srcId="{3283EFE6-DAD6-480A-AB46-277A90D6AED1}" destId="{6E20FCEC-F10C-4435-BAF7-8700F00CBCDE}" srcOrd="4" destOrd="0" parTransId="{166388EB-9CE5-4A47-B6A9-C1D5B351CFC6}" sibTransId="{91F0714F-6DCB-44AA-97C0-F7155E5F8094}"/>
    <dgm:cxn modelId="{5B0D9EC9-16BE-46E7-AD85-A926CD9C6254}" type="presOf" srcId="{D2D5E1C6-43F7-474F-B8FF-817E54E355C2}" destId="{43C4259B-18D0-4865-8AFD-F05CFB253E99}" srcOrd="0" destOrd="0" presId="urn:microsoft.com/office/officeart/2005/8/layout/chevron2"/>
    <dgm:cxn modelId="{3B7CF1D2-308B-4F03-B5DA-901942591942}" type="presOf" srcId="{6E1AB5FD-623A-4DB5-AFFA-DEB37CA0DBE6}" destId="{CBF09499-6CE8-4611-A51C-247B8435D417}" srcOrd="0" destOrd="0" presId="urn:microsoft.com/office/officeart/2005/8/layout/chevron2"/>
    <dgm:cxn modelId="{C667DDDF-969D-4E8A-8DCE-DA7F2C0D772B}" type="presOf" srcId="{C7FCE9E6-B315-4952-8F44-7AD3F998DBAE}" destId="{E0C4D204-0675-4225-BE20-C8E6A093E3A0}" srcOrd="0" destOrd="0" presId="urn:microsoft.com/office/officeart/2005/8/layout/chevron2"/>
    <dgm:cxn modelId="{8AB792F0-04DC-4788-B557-EDB62E745E8E}" srcId="{6E20FCEC-F10C-4435-BAF7-8700F00CBCDE}" destId="{9AFE01B4-4EED-4D3F-8E00-C89FD2D12D44}" srcOrd="0" destOrd="0" parTransId="{856B3C4B-29C8-4123-AB69-D8CE0C8824BD}" sibTransId="{D64C2E6E-6ED5-4688-B914-ABB7903203A1}"/>
    <dgm:cxn modelId="{214248F2-185A-4A48-B98D-A7EC516F8F54}" srcId="{3283EFE6-DAD6-480A-AB46-277A90D6AED1}" destId="{0334AF3D-2271-40D4-B22D-6AE2DD6D2417}" srcOrd="3" destOrd="0" parTransId="{216C2E6D-22F0-4803-B5D9-47186027005A}" sibTransId="{323F45A3-2D3E-47E0-9B4E-CCE1A8BB5757}"/>
    <dgm:cxn modelId="{8148EDF6-D754-4F68-A36E-04D90078055B}" type="presOf" srcId="{C416DA02-B617-4D72-8A6F-0DEFB100B4AB}" destId="{88187220-49BF-4A53-9081-594DC6A01C9B}" srcOrd="0" destOrd="0" presId="urn:microsoft.com/office/officeart/2005/8/layout/chevron2"/>
    <dgm:cxn modelId="{1307A1FF-7969-482F-B214-317AFA6516BD}" srcId="{3283EFE6-DAD6-480A-AB46-277A90D6AED1}" destId="{B0CB171D-DFE3-4DD1-BDE7-61E1141744CE}" srcOrd="2" destOrd="0" parTransId="{DF9D458A-3DFF-4BDF-B36F-125220297478}" sibTransId="{4D465588-8091-42AA-A245-D48494763F33}"/>
    <dgm:cxn modelId="{904576C1-0B27-4F35-B1CC-4E1D36E2D2E7}" type="presParOf" srcId="{34390DFE-B457-40BD-B659-145F5AEC0A47}" destId="{36D3F305-D8DB-4B71-A8EA-237787E3A0A8}" srcOrd="0" destOrd="0" presId="urn:microsoft.com/office/officeart/2005/8/layout/chevron2"/>
    <dgm:cxn modelId="{F813A5EA-3F17-4958-89C2-6CC487A97EDF}" type="presParOf" srcId="{36D3F305-D8DB-4B71-A8EA-237787E3A0A8}" destId="{43C4259B-18D0-4865-8AFD-F05CFB253E99}" srcOrd="0" destOrd="0" presId="urn:microsoft.com/office/officeart/2005/8/layout/chevron2"/>
    <dgm:cxn modelId="{0D963597-91CD-4227-8983-B0C0A82129E2}" type="presParOf" srcId="{36D3F305-D8DB-4B71-A8EA-237787E3A0A8}" destId="{88187220-49BF-4A53-9081-594DC6A01C9B}" srcOrd="1" destOrd="0" presId="urn:microsoft.com/office/officeart/2005/8/layout/chevron2"/>
    <dgm:cxn modelId="{FFEDC8B0-46AA-46E0-9E98-0E7555863DCD}" type="presParOf" srcId="{34390DFE-B457-40BD-B659-145F5AEC0A47}" destId="{387F4CF1-4E65-4EA1-8116-2262E2D72AAB}" srcOrd="1" destOrd="0" presId="urn:microsoft.com/office/officeart/2005/8/layout/chevron2"/>
    <dgm:cxn modelId="{B609A309-44DB-416D-A661-0808DDA03B2F}" type="presParOf" srcId="{34390DFE-B457-40BD-B659-145F5AEC0A47}" destId="{40F3CD8C-A006-4282-833C-ADF8EE13D769}" srcOrd="2" destOrd="0" presId="urn:microsoft.com/office/officeart/2005/8/layout/chevron2"/>
    <dgm:cxn modelId="{AC7142EF-1DC8-440D-A310-11D82F4D71FC}" type="presParOf" srcId="{40F3CD8C-A006-4282-833C-ADF8EE13D769}" destId="{D2488A78-C1B3-43E6-ADD2-10F2374B44B9}" srcOrd="0" destOrd="0" presId="urn:microsoft.com/office/officeart/2005/8/layout/chevron2"/>
    <dgm:cxn modelId="{02D66509-C984-49CB-8FD9-319990745644}" type="presParOf" srcId="{40F3CD8C-A006-4282-833C-ADF8EE13D769}" destId="{D7C960E0-091D-48E5-8773-6680DE615CDF}" srcOrd="1" destOrd="0" presId="urn:microsoft.com/office/officeart/2005/8/layout/chevron2"/>
    <dgm:cxn modelId="{2CCA55E2-6D03-40BC-A47B-46A8686677B4}" type="presParOf" srcId="{34390DFE-B457-40BD-B659-145F5AEC0A47}" destId="{8C16EED1-6DF5-4805-9814-16E84350F853}" srcOrd="3" destOrd="0" presId="urn:microsoft.com/office/officeart/2005/8/layout/chevron2"/>
    <dgm:cxn modelId="{CFCD2126-A9BC-4C3B-920C-8DCF0EB4968B}" type="presParOf" srcId="{34390DFE-B457-40BD-B659-145F5AEC0A47}" destId="{191E97BB-5509-4FF1-8194-218809E615AB}" srcOrd="4" destOrd="0" presId="urn:microsoft.com/office/officeart/2005/8/layout/chevron2"/>
    <dgm:cxn modelId="{4CE0B679-E947-446A-9B4B-7160016BC908}" type="presParOf" srcId="{191E97BB-5509-4FF1-8194-218809E615AB}" destId="{E993C68C-DB85-40F8-95DD-AC32C82818DF}" srcOrd="0" destOrd="0" presId="urn:microsoft.com/office/officeart/2005/8/layout/chevron2"/>
    <dgm:cxn modelId="{9D37F275-4607-4102-929F-234708DEEBED}" type="presParOf" srcId="{191E97BB-5509-4FF1-8194-218809E615AB}" destId="{CBF09499-6CE8-4611-A51C-247B8435D417}" srcOrd="1" destOrd="0" presId="urn:microsoft.com/office/officeart/2005/8/layout/chevron2"/>
    <dgm:cxn modelId="{C7AC08F4-CCE7-418E-AC4C-3E19C6E06FBE}" type="presParOf" srcId="{34390DFE-B457-40BD-B659-145F5AEC0A47}" destId="{A7C53B9E-15B1-4AED-BFFB-3F4F80E4038E}" srcOrd="5" destOrd="0" presId="urn:microsoft.com/office/officeart/2005/8/layout/chevron2"/>
    <dgm:cxn modelId="{36699528-D2D0-4D32-B3AB-3A38D47B3283}" type="presParOf" srcId="{34390DFE-B457-40BD-B659-145F5AEC0A47}" destId="{CE7380A4-BE3B-4644-84BA-F1561467A816}" srcOrd="6" destOrd="0" presId="urn:microsoft.com/office/officeart/2005/8/layout/chevron2"/>
    <dgm:cxn modelId="{09D362CF-1E99-4D10-9140-C465141DCFFE}" type="presParOf" srcId="{CE7380A4-BE3B-4644-84BA-F1561467A816}" destId="{754BCFA2-95E5-4AFB-9C5E-BB5B12FC6944}" srcOrd="0" destOrd="0" presId="urn:microsoft.com/office/officeart/2005/8/layout/chevron2"/>
    <dgm:cxn modelId="{82A9FFE2-0BB6-4E57-BE80-A33966EA3D43}" type="presParOf" srcId="{CE7380A4-BE3B-4644-84BA-F1561467A816}" destId="{E0C4D204-0675-4225-BE20-C8E6A093E3A0}" srcOrd="1" destOrd="0" presId="urn:microsoft.com/office/officeart/2005/8/layout/chevron2"/>
    <dgm:cxn modelId="{C3557841-1D79-4BBE-831C-4E317AAE2D4B}" type="presParOf" srcId="{34390DFE-B457-40BD-B659-145F5AEC0A47}" destId="{4A0120B7-95F3-41F2-807A-45DB7842ECEF}" srcOrd="7" destOrd="0" presId="urn:microsoft.com/office/officeart/2005/8/layout/chevron2"/>
    <dgm:cxn modelId="{8F77F504-608D-47A4-A167-406EF9AA33ED}" type="presParOf" srcId="{34390DFE-B457-40BD-B659-145F5AEC0A47}" destId="{3B1E311D-9BE2-4086-801D-F354401AD70E}" srcOrd="8" destOrd="0" presId="urn:microsoft.com/office/officeart/2005/8/layout/chevron2"/>
    <dgm:cxn modelId="{83E1C1A7-FE0F-41A1-962F-AA0797EACE01}" type="presParOf" srcId="{3B1E311D-9BE2-4086-801D-F354401AD70E}" destId="{BFDDF9CB-19DA-4CD3-8A36-754071F9CF79}" srcOrd="0" destOrd="0" presId="urn:microsoft.com/office/officeart/2005/8/layout/chevron2"/>
    <dgm:cxn modelId="{D24734F4-DB4D-4CD9-B8A9-2E2EF3B7E7D1}" type="presParOf" srcId="{3B1E311D-9BE2-4086-801D-F354401AD70E}" destId="{5CA897A0-B3F4-4296-B21B-3447F98E9C85}" srcOrd="1" destOrd="0" presId="urn:microsoft.com/office/officeart/2005/8/layout/chevron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283EFE6-DAD6-480A-AB46-277A90D6AED1}" type="doc">
      <dgm:prSet loTypeId="urn:microsoft.com/office/officeart/2005/8/layout/chevron2" loCatId="process" qsTypeId="urn:microsoft.com/office/officeart/2005/8/quickstyle/simple2" qsCatId="simple" csTypeId="urn:microsoft.com/office/officeart/2005/8/colors/accent5_2" csCatId="accent5" phldr="1"/>
      <dgm:spPr/>
      <dgm:t>
        <a:bodyPr/>
        <a:lstStyle/>
        <a:p>
          <a:endParaRPr lang="en-US"/>
        </a:p>
      </dgm:t>
    </dgm:pt>
    <dgm:pt modelId="{D2D5E1C6-43F7-474F-B8FF-817E54E355C2}">
      <dgm:prSet/>
      <dgm:spPr/>
      <dgm:t>
        <a:bodyPr/>
        <a:lstStyle/>
        <a:p>
          <a:endParaRPr lang="en-US" dirty="0"/>
        </a:p>
      </dgm:t>
    </dgm:pt>
    <dgm:pt modelId="{370933B7-357C-40AD-95C6-63047A0E4446}" type="parTrans" cxnId="{6CADF18F-D965-433D-A694-C215641A4A47}">
      <dgm:prSet/>
      <dgm:spPr/>
      <dgm:t>
        <a:bodyPr/>
        <a:lstStyle/>
        <a:p>
          <a:endParaRPr lang="en-US" sz="2800"/>
        </a:p>
      </dgm:t>
    </dgm:pt>
    <dgm:pt modelId="{27C9969C-6290-4248-85F8-48E6ED59815D}" type="sibTrans" cxnId="{6CADF18F-D965-433D-A694-C215641A4A47}">
      <dgm:prSet/>
      <dgm:spPr/>
      <dgm:t>
        <a:bodyPr/>
        <a:lstStyle/>
        <a:p>
          <a:endParaRPr lang="en-US"/>
        </a:p>
      </dgm:t>
    </dgm:pt>
    <dgm:pt modelId="{C416DA02-B617-4D72-8A6F-0DEFB100B4AB}">
      <dgm:prSet custT="1"/>
      <dgm:spPr/>
      <dgm:t>
        <a:bodyPr/>
        <a:lstStyle/>
        <a:p>
          <a:r>
            <a:rPr lang="en-US" sz="1800" dirty="0">
              <a:solidFill>
                <a:schemeClr val="tx1"/>
              </a:solidFill>
              <a:effectLst/>
              <a:latin typeface="+mn-lt"/>
              <a:cs typeface="+mn-cs"/>
            </a:rPr>
            <a:t>Always find the root cause of the problem</a:t>
          </a:r>
          <a:endParaRPr lang="en-US" sz="1800" dirty="0"/>
        </a:p>
      </dgm:t>
    </dgm:pt>
    <dgm:pt modelId="{2F7041DF-A0E8-40BC-B628-6A212045427C}" type="parTrans" cxnId="{3402EB9D-ED4A-46CA-83EF-3BE2E8D64683}">
      <dgm:prSet/>
      <dgm:spPr/>
      <dgm:t>
        <a:bodyPr/>
        <a:lstStyle/>
        <a:p>
          <a:endParaRPr lang="en-US" sz="2800"/>
        </a:p>
      </dgm:t>
    </dgm:pt>
    <dgm:pt modelId="{1DF8C561-6978-4991-A10C-CC437953C25E}" type="sibTrans" cxnId="{3402EB9D-ED4A-46CA-83EF-3BE2E8D64683}">
      <dgm:prSet/>
      <dgm:spPr/>
      <dgm:t>
        <a:bodyPr/>
        <a:lstStyle/>
        <a:p>
          <a:endParaRPr lang="en-US"/>
        </a:p>
      </dgm:t>
    </dgm:pt>
    <dgm:pt modelId="{286E0B0E-0F5B-445F-8B22-1E0D6CBFF331}">
      <dgm:prSet custT="1"/>
      <dgm:spPr/>
      <dgm:t>
        <a:bodyPr/>
        <a:lstStyle/>
        <a:p>
          <a:r>
            <a:rPr lang="en-US" sz="1800" dirty="0">
              <a:solidFill>
                <a:schemeClr val="tx1"/>
              </a:solidFill>
              <a:effectLst/>
              <a:latin typeface="+mn-lt"/>
              <a:cs typeface="+mn-cs"/>
            </a:rPr>
            <a:t>Choose descriptive names</a:t>
          </a:r>
          <a:endParaRPr lang="en-US" sz="1800" dirty="0"/>
        </a:p>
      </dgm:t>
    </dgm:pt>
    <dgm:pt modelId="{B27C2C80-101C-45A4-9F20-A63E0C8B9C01}" type="parTrans" cxnId="{3DC4D779-86FB-4983-A20A-17E86DA64E79}">
      <dgm:prSet/>
      <dgm:spPr/>
      <dgm:t>
        <a:bodyPr/>
        <a:lstStyle/>
        <a:p>
          <a:endParaRPr lang="en-US" sz="2800"/>
        </a:p>
      </dgm:t>
    </dgm:pt>
    <dgm:pt modelId="{F956CA75-CC24-452C-8094-9DD81A522568}" type="sibTrans" cxnId="{3DC4D779-86FB-4983-A20A-17E86DA64E79}">
      <dgm:prSet/>
      <dgm:spPr/>
      <dgm:t>
        <a:bodyPr/>
        <a:lstStyle/>
        <a:p>
          <a:endParaRPr lang="en-US"/>
        </a:p>
      </dgm:t>
    </dgm:pt>
    <dgm:pt modelId="{B0CB171D-DFE3-4DD1-BDE7-61E1141744CE}">
      <dgm:prSet/>
      <dgm:spPr/>
      <dgm:t>
        <a:bodyPr/>
        <a:lstStyle/>
        <a:p>
          <a:endParaRPr lang="en-US"/>
        </a:p>
      </dgm:t>
    </dgm:pt>
    <dgm:pt modelId="{DF9D458A-3DFF-4BDF-B36F-125220297478}" type="parTrans" cxnId="{1307A1FF-7969-482F-B214-317AFA6516BD}">
      <dgm:prSet/>
      <dgm:spPr/>
      <dgm:t>
        <a:bodyPr/>
        <a:lstStyle/>
        <a:p>
          <a:endParaRPr lang="en-US" sz="2800"/>
        </a:p>
      </dgm:t>
    </dgm:pt>
    <dgm:pt modelId="{4D465588-8091-42AA-A245-D48494763F33}" type="sibTrans" cxnId="{1307A1FF-7969-482F-B214-317AFA6516BD}">
      <dgm:prSet/>
      <dgm:spPr/>
      <dgm:t>
        <a:bodyPr/>
        <a:lstStyle/>
        <a:p>
          <a:endParaRPr lang="en-US"/>
        </a:p>
      </dgm:t>
    </dgm:pt>
    <dgm:pt modelId="{6E1AB5FD-623A-4DB5-AFFA-DEB37CA0DBE6}">
      <dgm:prSet custT="1"/>
      <dgm:spPr/>
      <dgm:t>
        <a:bodyPr/>
        <a:lstStyle/>
        <a:p>
          <a:r>
            <a:rPr lang="en-US" sz="1800" dirty="0">
              <a:solidFill>
                <a:schemeClr val="tx1"/>
              </a:solidFill>
              <a:effectLst/>
              <a:latin typeface="+mn-lt"/>
              <a:cs typeface="+mn-cs"/>
            </a:rPr>
            <a:t>Don’t add obvious noise</a:t>
          </a:r>
          <a:endParaRPr lang="en-US" sz="1800" dirty="0"/>
        </a:p>
      </dgm:t>
    </dgm:pt>
    <dgm:pt modelId="{30DBF51C-90C2-4815-A349-B838F0C3218D}" type="parTrans" cxnId="{8E479998-5A75-4FCE-850B-DA271CC5D467}">
      <dgm:prSet/>
      <dgm:spPr/>
      <dgm:t>
        <a:bodyPr/>
        <a:lstStyle/>
        <a:p>
          <a:endParaRPr lang="en-US" sz="2800"/>
        </a:p>
      </dgm:t>
    </dgm:pt>
    <dgm:pt modelId="{5D018ED2-EF7B-49EA-AE72-025453E506FF}" type="sibTrans" cxnId="{8E479998-5A75-4FCE-850B-DA271CC5D467}">
      <dgm:prSet/>
      <dgm:spPr/>
      <dgm:t>
        <a:bodyPr/>
        <a:lstStyle/>
        <a:p>
          <a:endParaRPr lang="en-US"/>
        </a:p>
      </dgm:t>
    </dgm:pt>
    <dgm:pt modelId="{0334AF3D-2271-40D4-B22D-6AE2DD6D2417}">
      <dgm:prSet/>
      <dgm:spPr/>
      <dgm:t>
        <a:bodyPr/>
        <a:lstStyle/>
        <a:p>
          <a:endParaRPr lang="en-US"/>
        </a:p>
      </dgm:t>
    </dgm:pt>
    <dgm:pt modelId="{216C2E6D-22F0-4803-B5D9-47186027005A}" type="parTrans" cxnId="{214248F2-185A-4A48-B98D-A7EC516F8F54}">
      <dgm:prSet/>
      <dgm:spPr/>
      <dgm:t>
        <a:bodyPr/>
        <a:lstStyle/>
        <a:p>
          <a:endParaRPr lang="en-US" sz="2800"/>
        </a:p>
      </dgm:t>
    </dgm:pt>
    <dgm:pt modelId="{323F45A3-2D3E-47E0-9B4E-CCE1A8BB5757}" type="sibTrans" cxnId="{214248F2-185A-4A48-B98D-A7EC516F8F54}">
      <dgm:prSet/>
      <dgm:spPr/>
      <dgm:t>
        <a:bodyPr/>
        <a:lstStyle/>
        <a:p>
          <a:endParaRPr lang="en-US"/>
        </a:p>
      </dgm:t>
    </dgm:pt>
    <dgm:pt modelId="{C7FCE9E6-B315-4952-8F44-7AD3F998DBAE}">
      <dgm:prSet custT="1"/>
      <dgm:spPr/>
      <dgm:t>
        <a:bodyPr/>
        <a:lstStyle/>
        <a:p>
          <a:r>
            <a:rPr lang="en-US" sz="1800" dirty="0">
              <a:solidFill>
                <a:schemeClr val="tx1"/>
              </a:solidFill>
            </a:rPr>
            <a:t>Don’t</a:t>
          </a:r>
          <a:r>
            <a:rPr lang="en-US" sz="1800" baseline="0" dirty="0">
              <a:solidFill>
                <a:schemeClr val="tx1"/>
              </a:solidFill>
            </a:rPr>
            <a:t> comment out code, remove it</a:t>
          </a:r>
          <a:endParaRPr lang="en-US" sz="1800" dirty="0"/>
        </a:p>
      </dgm:t>
    </dgm:pt>
    <dgm:pt modelId="{27FFCF8C-D05C-4D33-ABE1-E8937D0902CC}" type="parTrans" cxnId="{5C587290-8852-414D-B20F-CC0EB3F9DA4D}">
      <dgm:prSet/>
      <dgm:spPr/>
      <dgm:t>
        <a:bodyPr/>
        <a:lstStyle/>
        <a:p>
          <a:endParaRPr lang="en-US" sz="2800"/>
        </a:p>
      </dgm:t>
    </dgm:pt>
    <dgm:pt modelId="{BD2980EB-0C8C-4946-9953-E0E55C8A7BE3}" type="sibTrans" cxnId="{5C587290-8852-414D-B20F-CC0EB3F9DA4D}">
      <dgm:prSet/>
      <dgm:spPr/>
      <dgm:t>
        <a:bodyPr/>
        <a:lstStyle/>
        <a:p>
          <a:endParaRPr lang="en-US"/>
        </a:p>
      </dgm:t>
    </dgm:pt>
    <dgm:pt modelId="{2537FB0E-B6A8-445F-99D5-8A9FC79342EF}">
      <dgm:prSet/>
      <dgm:spPr/>
      <dgm:t>
        <a:bodyPr/>
        <a:lstStyle/>
        <a:p>
          <a:endParaRPr lang="en-US"/>
        </a:p>
      </dgm:t>
    </dgm:pt>
    <dgm:pt modelId="{97F7DD6C-BCB5-4FEF-9AF5-699C42F4DE0E}" type="sibTrans" cxnId="{CD904797-7816-4CE2-9337-247178EF8B2B}">
      <dgm:prSet/>
      <dgm:spPr/>
      <dgm:t>
        <a:bodyPr/>
        <a:lstStyle/>
        <a:p>
          <a:endParaRPr lang="en-US"/>
        </a:p>
      </dgm:t>
    </dgm:pt>
    <dgm:pt modelId="{E9B3056C-7977-4509-88B1-DD6F7AE88F5C}" type="parTrans" cxnId="{CD904797-7816-4CE2-9337-247178EF8B2B}">
      <dgm:prSet/>
      <dgm:spPr/>
      <dgm:t>
        <a:bodyPr/>
        <a:lstStyle/>
        <a:p>
          <a:endParaRPr lang="en-US" sz="2800"/>
        </a:p>
      </dgm:t>
    </dgm:pt>
    <dgm:pt modelId="{6E20FCEC-F10C-4435-BAF7-8700F00CBCDE}">
      <dgm:prSet custT="1"/>
      <dgm:spPr/>
      <dgm:t>
        <a:bodyPr/>
        <a:lstStyle/>
        <a:p>
          <a:r>
            <a:rPr lang="en-US" sz="1800" dirty="0"/>
            <a:t> </a:t>
          </a:r>
        </a:p>
      </dgm:t>
    </dgm:pt>
    <dgm:pt modelId="{166388EB-9CE5-4A47-B6A9-C1D5B351CFC6}" type="parTrans" cxnId="{1C8F35C6-6AF9-481A-9F54-11C403CCD37C}">
      <dgm:prSet/>
      <dgm:spPr/>
      <dgm:t>
        <a:bodyPr/>
        <a:lstStyle/>
        <a:p>
          <a:endParaRPr lang="en-ZA"/>
        </a:p>
      </dgm:t>
    </dgm:pt>
    <dgm:pt modelId="{91F0714F-6DCB-44AA-97C0-F7155E5F8094}" type="sibTrans" cxnId="{1C8F35C6-6AF9-481A-9F54-11C403CCD37C}">
      <dgm:prSet/>
      <dgm:spPr/>
      <dgm:t>
        <a:bodyPr/>
        <a:lstStyle/>
        <a:p>
          <a:endParaRPr lang="en-ZA"/>
        </a:p>
      </dgm:t>
    </dgm:pt>
    <dgm:pt modelId="{9AFE01B4-4EED-4D3F-8E00-C89FD2D12D44}">
      <dgm:prSet custT="1"/>
      <dgm:spPr/>
      <dgm:t>
        <a:bodyPr/>
        <a:lstStyle/>
        <a:p>
          <a:r>
            <a:rPr lang="en-US" sz="1800" b="0" dirty="0">
              <a:latin typeface="+mn-lt"/>
              <a:ea typeface="+mn-ea"/>
              <a:cs typeface="+mn-cs"/>
            </a:rPr>
            <a:t>Follow Law of Demeter. A class should know only its direct dependencies.</a:t>
          </a:r>
          <a:endParaRPr lang="en-ZA" sz="1800" dirty="0"/>
        </a:p>
      </dgm:t>
    </dgm:pt>
    <dgm:pt modelId="{856B3C4B-29C8-4123-AB69-D8CE0C8824BD}" type="parTrans" cxnId="{8AB792F0-04DC-4788-B557-EDB62E745E8E}">
      <dgm:prSet/>
      <dgm:spPr/>
      <dgm:t>
        <a:bodyPr/>
        <a:lstStyle/>
        <a:p>
          <a:endParaRPr lang="en-ZA"/>
        </a:p>
      </dgm:t>
    </dgm:pt>
    <dgm:pt modelId="{D64C2E6E-6ED5-4688-B914-ABB7903203A1}" type="sibTrans" cxnId="{8AB792F0-04DC-4788-B557-EDB62E745E8E}">
      <dgm:prSet/>
      <dgm:spPr/>
      <dgm:t>
        <a:bodyPr/>
        <a:lstStyle/>
        <a:p>
          <a:endParaRPr lang="en-ZA"/>
        </a:p>
      </dgm:t>
    </dgm:pt>
    <dgm:pt modelId="{34390DFE-B457-40BD-B659-145F5AEC0A47}" type="pres">
      <dgm:prSet presAssocID="{3283EFE6-DAD6-480A-AB46-277A90D6AED1}" presName="linearFlow" presStyleCnt="0">
        <dgm:presLayoutVars>
          <dgm:dir/>
          <dgm:animLvl val="lvl"/>
          <dgm:resizeHandles val="exact"/>
        </dgm:presLayoutVars>
      </dgm:prSet>
      <dgm:spPr/>
    </dgm:pt>
    <dgm:pt modelId="{36D3F305-D8DB-4B71-A8EA-237787E3A0A8}" type="pres">
      <dgm:prSet presAssocID="{D2D5E1C6-43F7-474F-B8FF-817E54E355C2}" presName="composite" presStyleCnt="0"/>
      <dgm:spPr/>
    </dgm:pt>
    <dgm:pt modelId="{43C4259B-18D0-4865-8AFD-F05CFB253E99}" type="pres">
      <dgm:prSet presAssocID="{D2D5E1C6-43F7-474F-B8FF-817E54E355C2}" presName="parentText" presStyleLbl="alignNode1" presStyleIdx="0" presStyleCnt="5">
        <dgm:presLayoutVars>
          <dgm:chMax val="1"/>
          <dgm:bulletEnabled val="1"/>
        </dgm:presLayoutVars>
      </dgm:prSet>
      <dgm:spPr/>
    </dgm:pt>
    <dgm:pt modelId="{88187220-49BF-4A53-9081-594DC6A01C9B}" type="pres">
      <dgm:prSet presAssocID="{D2D5E1C6-43F7-474F-B8FF-817E54E355C2}" presName="descendantText" presStyleLbl="alignAcc1" presStyleIdx="0" presStyleCnt="5">
        <dgm:presLayoutVars>
          <dgm:bulletEnabled val="1"/>
        </dgm:presLayoutVars>
      </dgm:prSet>
      <dgm:spPr/>
    </dgm:pt>
    <dgm:pt modelId="{387F4CF1-4E65-4EA1-8116-2262E2D72AAB}" type="pres">
      <dgm:prSet presAssocID="{27C9969C-6290-4248-85F8-48E6ED59815D}" presName="sp" presStyleCnt="0"/>
      <dgm:spPr/>
    </dgm:pt>
    <dgm:pt modelId="{40F3CD8C-A006-4282-833C-ADF8EE13D769}" type="pres">
      <dgm:prSet presAssocID="{2537FB0E-B6A8-445F-99D5-8A9FC79342EF}" presName="composite" presStyleCnt="0"/>
      <dgm:spPr/>
    </dgm:pt>
    <dgm:pt modelId="{D2488A78-C1B3-43E6-ADD2-10F2374B44B9}" type="pres">
      <dgm:prSet presAssocID="{2537FB0E-B6A8-445F-99D5-8A9FC79342EF}" presName="parentText" presStyleLbl="alignNode1" presStyleIdx="1" presStyleCnt="5">
        <dgm:presLayoutVars>
          <dgm:chMax val="1"/>
          <dgm:bulletEnabled val="1"/>
        </dgm:presLayoutVars>
      </dgm:prSet>
      <dgm:spPr/>
    </dgm:pt>
    <dgm:pt modelId="{D7C960E0-091D-48E5-8773-6680DE615CDF}" type="pres">
      <dgm:prSet presAssocID="{2537FB0E-B6A8-445F-99D5-8A9FC79342EF}" presName="descendantText" presStyleLbl="alignAcc1" presStyleIdx="1" presStyleCnt="5">
        <dgm:presLayoutVars>
          <dgm:bulletEnabled val="1"/>
        </dgm:presLayoutVars>
      </dgm:prSet>
      <dgm:spPr/>
    </dgm:pt>
    <dgm:pt modelId="{8C16EED1-6DF5-4805-9814-16E84350F853}" type="pres">
      <dgm:prSet presAssocID="{97F7DD6C-BCB5-4FEF-9AF5-699C42F4DE0E}" presName="sp" presStyleCnt="0"/>
      <dgm:spPr/>
    </dgm:pt>
    <dgm:pt modelId="{191E97BB-5509-4FF1-8194-218809E615AB}" type="pres">
      <dgm:prSet presAssocID="{B0CB171D-DFE3-4DD1-BDE7-61E1141744CE}" presName="composite" presStyleCnt="0"/>
      <dgm:spPr/>
    </dgm:pt>
    <dgm:pt modelId="{E993C68C-DB85-40F8-95DD-AC32C82818DF}" type="pres">
      <dgm:prSet presAssocID="{B0CB171D-DFE3-4DD1-BDE7-61E1141744CE}" presName="parentText" presStyleLbl="alignNode1" presStyleIdx="2" presStyleCnt="5">
        <dgm:presLayoutVars>
          <dgm:chMax val="1"/>
          <dgm:bulletEnabled val="1"/>
        </dgm:presLayoutVars>
      </dgm:prSet>
      <dgm:spPr/>
    </dgm:pt>
    <dgm:pt modelId="{CBF09499-6CE8-4611-A51C-247B8435D417}" type="pres">
      <dgm:prSet presAssocID="{B0CB171D-DFE3-4DD1-BDE7-61E1141744CE}" presName="descendantText" presStyleLbl="alignAcc1" presStyleIdx="2" presStyleCnt="5">
        <dgm:presLayoutVars>
          <dgm:bulletEnabled val="1"/>
        </dgm:presLayoutVars>
      </dgm:prSet>
      <dgm:spPr/>
    </dgm:pt>
    <dgm:pt modelId="{A7C53B9E-15B1-4AED-BFFB-3F4F80E4038E}" type="pres">
      <dgm:prSet presAssocID="{4D465588-8091-42AA-A245-D48494763F33}" presName="sp" presStyleCnt="0"/>
      <dgm:spPr/>
    </dgm:pt>
    <dgm:pt modelId="{CE7380A4-BE3B-4644-84BA-F1561467A816}" type="pres">
      <dgm:prSet presAssocID="{0334AF3D-2271-40D4-B22D-6AE2DD6D2417}" presName="composite" presStyleCnt="0"/>
      <dgm:spPr/>
    </dgm:pt>
    <dgm:pt modelId="{754BCFA2-95E5-4AFB-9C5E-BB5B12FC6944}" type="pres">
      <dgm:prSet presAssocID="{0334AF3D-2271-40D4-B22D-6AE2DD6D2417}" presName="parentText" presStyleLbl="alignNode1" presStyleIdx="3" presStyleCnt="5">
        <dgm:presLayoutVars>
          <dgm:chMax val="1"/>
          <dgm:bulletEnabled val="1"/>
        </dgm:presLayoutVars>
      </dgm:prSet>
      <dgm:spPr/>
    </dgm:pt>
    <dgm:pt modelId="{E0C4D204-0675-4225-BE20-C8E6A093E3A0}" type="pres">
      <dgm:prSet presAssocID="{0334AF3D-2271-40D4-B22D-6AE2DD6D2417}" presName="descendantText" presStyleLbl="alignAcc1" presStyleIdx="3" presStyleCnt="5">
        <dgm:presLayoutVars>
          <dgm:bulletEnabled val="1"/>
        </dgm:presLayoutVars>
      </dgm:prSet>
      <dgm:spPr/>
    </dgm:pt>
    <dgm:pt modelId="{4A0120B7-95F3-41F2-807A-45DB7842ECEF}" type="pres">
      <dgm:prSet presAssocID="{323F45A3-2D3E-47E0-9B4E-CCE1A8BB5757}" presName="sp" presStyleCnt="0"/>
      <dgm:spPr/>
    </dgm:pt>
    <dgm:pt modelId="{3B1E311D-9BE2-4086-801D-F354401AD70E}" type="pres">
      <dgm:prSet presAssocID="{6E20FCEC-F10C-4435-BAF7-8700F00CBCDE}" presName="composite" presStyleCnt="0"/>
      <dgm:spPr/>
    </dgm:pt>
    <dgm:pt modelId="{BFDDF9CB-19DA-4CD3-8A36-754071F9CF79}" type="pres">
      <dgm:prSet presAssocID="{6E20FCEC-F10C-4435-BAF7-8700F00CBCDE}" presName="parentText" presStyleLbl="alignNode1" presStyleIdx="4" presStyleCnt="5">
        <dgm:presLayoutVars>
          <dgm:chMax val="1"/>
          <dgm:bulletEnabled val="1"/>
        </dgm:presLayoutVars>
      </dgm:prSet>
      <dgm:spPr/>
    </dgm:pt>
    <dgm:pt modelId="{5CA897A0-B3F4-4296-B21B-3447F98E9C85}" type="pres">
      <dgm:prSet presAssocID="{6E20FCEC-F10C-4435-BAF7-8700F00CBCDE}" presName="descendantText" presStyleLbl="alignAcc1" presStyleIdx="4" presStyleCnt="5">
        <dgm:presLayoutVars>
          <dgm:bulletEnabled val="1"/>
        </dgm:presLayoutVars>
      </dgm:prSet>
      <dgm:spPr/>
    </dgm:pt>
  </dgm:ptLst>
  <dgm:cxnLst>
    <dgm:cxn modelId="{1F18990D-D325-4656-BE86-84EFAE25EE9D}" type="presOf" srcId="{0334AF3D-2271-40D4-B22D-6AE2DD6D2417}" destId="{754BCFA2-95E5-4AFB-9C5E-BB5B12FC6944}" srcOrd="0" destOrd="0" presId="urn:microsoft.com/office/officeart/2005/8/layout/chevron2"/>
    <dgm:cxn modelId="{33CC8C10-CE52-47B4-AA58-7BD48DEBA01B}" type="presOf" srcId="{B0CB171D-DFE3-4DD1-BDE7-61E1141744CE}" destId="{E993C68C-DB85-40F8-95DD-AC32C82818DF}" srcOrd="0" destOrd="0" presId="urn:microsoft.com/office/officeart/2005/8/layout/chevron2"/>
    <dgm:cxn modelId="{D9569F14-58E2-44DC-AC78-41C159CC99DC}" type="presOf" srcId="{6E20FCEC-F10C-4435-BAF7-8700F00CBCDE}" destId="{BFDDF9CB-19DA-4CD3-8A36-754071F9CF79}" srcOrd="0" destOrd="0" presId="urn:microsoft.com/office/officeart/2005/8/layout/chevron2"/>
    <dgm:cxn modelId="{49AE7515-86C5-41A6-9084-D7E34A3F378A}" type="presOf" srcId="{286E0B0E-0F5B-445F-8B22-1E0D6CBFF331}" destId="{D7C960E0-091D-48E5-8773-6680DE615CDF}" srcOrd="0" destOrd="0" presId="urn:microsoft.com/office/officeart/2005/8/layout/chevron2"/>
    <dgm:cxn modelId="{A73ABA3C-617C-42AE-9AFB-2D1B869B8548}" type="presOf" srcId="{9AFE01B4-4EED-4D3F-8E00-C89FD2D12D44}" destId="{5CA897A0-B3F4-4296-B21B-3447F98E9C85}" srcOrd="0" destOrd="0" presId="urn:microsoft.com/office/officeart/2005/8/layout/chevron2"/>
    <dgm:cxn modelId="{685DB24B-3734-42B4-982E-3F7B3D2E906A}" type="presOf" srcId="{2537FB0E-B6A8-445F-99D5-8A9FC79342EF}" destId="{D2488A78-C1B3-43E6-ADD2-10F2374B44B9}" srcOrd="0" destOrd="0" presId="urn:microsoft.com/office/officeart/2005/8/layout/chevron2"/>
    <dgm:cxn modelId="{3DC4D779-86FB-4983-A20A-17E86DA64E79}" srcId="{2537FB0E-B6A8-445F-99D5-8A9FC79342EF}" destId="{286E0B0E-0F5B-445F-8B22-1E0D6CBFF331}" srcOrd="0" destOrd="0" parTransId="{B27C2C80-101C-45A4-9F20-A63E0C8B9C01}" sibTransId="{F956CA75-CC24-452C-8094-9DD81A522568}"/>
    <dgm:cxn modelId="{6CADF18F-D965-433D-A694-C215641A4A47}" srcId="{3283EFE6-DAD6-480A-AB46-277A90D6AED1}" destId="{D2D5E1C6-43F7-474F-B8FF-817E54E355C2}" srcOrd="0" destOrd="0" parTransId="{370933B7-357C-40AD-95C6-63047A0E4446}" sibTransId="{27C9969C-6290-4248-85F8-48E6ED59815D}"/>
    <dgm:cxn modelId="{5C587290-8852-414D-B20F-CC0EB3F9DA4D}" srcId="{0334AF3D-2271-40D4-B22D-6AE2DD6D2417}" destId="{C7FCE9E6-B315-4952-8F44-7AD3F998DBAE}" srcOrd="0" destOrd="0" parTransId="{27FFCF8C-D05C-4D33-ABE1-E8937D0902CC}" sibTransId="{BD2980EB-0C8C-4946-9953-E0E55C8A7BE3}"/>
    <dgm:cxn modelId="{CD904797-7816-4CE2-9337-247178EF8B2B}" srcId="{3283EFE6-DAD6-480A-AB46-277A90D6AED1}" destId="{2537FB0E-B6A8-445F-99D5-8A9FC79342EF}" srcOrd="1" destOrd="0" parTransId="{E9B3056C-7977-4509-88B1-DD6F7AE88F5C}" sibTransId="{97F7DD6C-BCB5-4FEF-9AF5-699C42F4DE0E}"/>
    <dgm:cxn modelId="{8E479998-5A75-4FCE-850B-DA271CC5D467}" srcId="{B0CB171D-DFE3-4DD1-BDE7-61E1141744CE}" destId="{6E1AB5FD-623A-4DB5-AFFA-DEB37CA0DBE6}" srcOrd="0" destOrd="0" parTransId="{30DBF51C-90C2-4815-A349-B838F0C3218D}" sibTransId="{5D018ED2-EF7B-49EA-AE72-025453E506FF}"/>
    <dgm:cxn modelId="{D152639C-29DE-49B6-ABA7-3EFE1D7DA1D7}" type="presOf" srcId="{3283EFE6-DAD6-480A-AB46-277A90D6AED1}" destId="{34390DFE-B457-40BD-B659-145F5AEC0A47}" srcOrd="0" destOrd="0" presId="urn:microsoft.com/office/officeart/2005/8/layout/chevron2"/>
    <dgm:cxn modelId="{3402EB9D-ED4A-46CA-83EF-3BE2E8D64683}" srcId="{D2D5E1C6-43F7-474F-B8FF-817E54E355C2}" destId="{C416DA02-B617-4D72-8A6F-0DEFB100B4AB}" srcOrd="0" destOrd="0" parTransId="{2F7041DF-A0E8-40BC-B628-6A212045427C}" sibTransId="{1DF8C561-6978-4991-A10C-CC437953C25E}"/>
    <dgm:cxn modelId="{1C8F35C6-6AF9-481A-9F54-11C403CCD37C}" srcId="{3283EFE6-DAD6-480A-AB46-277A90D6AED1}" destId="{6E20FCEC-F10C-4435-BAF7-8700F00CBCDE}" srcOrd="4" destOrd="0" parTransId="{166388EB-9CE5-4A47-B6A9-C1D5B351CFC6}" sibTransId="{91F0714F-6DCB-44AA-97C0-F7155E5F8094}"/>
    <dgm:cxn modelId="{5B0D9EC9-16BE-46E7-AD85-A926CD9C6254}" type="presOf" srcId="{D2D5E1C6-43F7-474F-B8FF-817E54E355C2}" destId="{43C4259B-18D0-4865-8AFD-F05CFB253E99}" srcOrd="0" destOrd="0" presId="urn:microsoft.com/office/officeart/2005/8/layout/chevron2"/>
    <dgm:cxn modelId="{3B7CF1D2-308B-4F03-B5DA-901942591942}" type="presOf" srcId="{6E1AB5FD-623A-4DB5-AFFA-DEB37CA0DBE6}" destId="{CBF09499-6CE8-4611-A51C-247B8435D417}" srcOrd="0" destOrd="0" presId="urn:microsoft.com/office/officeart/2005/8/layout/chevron2"/>
    <dgm:cxn modelId="{C667DDDF-969D-4E8A-8DCE-DA7F2C0D772B}" type="presOf" srcId="{C7FCE9E6-B315-4952-8F44-7AD3F998DBAE}" destId="{E0C4D204-0675-4225-BE20-C8E6A093E3A0}" srcOrd="0" destOrd="0" presId="urn:microsoft.com/office/officeart/2005/8/layout/chevron2"/>
    <dgm:cxn modelId="{8AB792F0-04DC-4788-B557-EDB62E745E8E}" srcId="{6E20FCEC-F10C-4435-BAF7-8700F00CBCDE}" destId="{9AFE01B4-4EED-4D3F-8E00-C89FD2D12D44}" srcOrd="0" destOrd="0" parTransId="{856B3C4B-29C8-4123-AB69-D8CE0C8824BD}" sibTransId="{D64C2E6E-6ED5-4688-B914-ABB7903203A1}"/>
    <dgm:cxn modelId="{214248F2-185A-4A48-B98D-A7EC516F8F54}" srcId="{3283EFE6-DAD6-480A-AB46-277A90D6AED1}" destId="{0334AF3D-2271-40D4-B22D-6AE2DD6D2417}" srcOrd="3" destOrd="0" parTransId="{216C2E6D-22F0-4803-B5D9-47186027005A}" sibTransId="{323F45A3-2D3E-47E0-9B4E-CCE1A8BB5757}"/>
    <dgm:cxn modelId="{8148EDF6-D754-4F68-A36E-04D90078055B}" type="presOf" srcId="{C416DA02-B617-4D72-8A6F-0DEFB100B4AB}" destId="{88187220-49BF-4A53-9081-594DC6A01C9B}" srcOrd="0" destOrd="0" presId="urn:microsoft.com/office/officeart/2005/8/layout/chevron2"/>
    <dgm:cxn modelId="{1307A1FF-7969-482F-B214-317AFA6516BD}" srcId="{3283EFE6-DAD6-480A-AB46-277A90D6AED1}" destId="{B0CB171D-DFE3-4DD1-BDE7-61E1141744CE}" srcOrd="2" destOrd="0" parTransId="{DF9D458A-3DFF-4BDF-B36F-125220297478}" sibTransId="{4D465588-8091-42AA-A245-D48494763F33}"/>
    <dgm:cxn modelId="{904576C1-0B27-4F35-B1CC-4E1D36E2D2E7}" type="presParOf" srcId="{34390DFE-B457-40BD-B659-145F5AEC0A47}" destId="{36D3F305-D8DB-4B71-A8EA-237787E3A0A8}" srcOrd="0" destOrd="0" presId="urn:microsoft.com/office/officeart/2005/8/layout/chevron2"/>
    <dgm:cxn modelId="{F813A5EA-3F17-4958-89C2-6CC487A97EDF}" type="presParOf" srcId="{36D3F305-D8DB-4B71-A8EA-237787E3A0A8}" destId="{43C4259B-18D0-4865-8AFD-F05CFB253E99}" srcOrd="0" destOrd="0" presId="urn:microsoft.com/office/officeart/2005/8/layout/chevron2"/>
    <dgm:cxn modelId="{0D963597-91CD-4227-8983-B0C0A82129E2}" type="presParOf" srcId="{36D3F305-D8DB-4B71-A8EA-237787E3A0A8}" destId="{88187220-49BF-4A53-9081-594DC6A01C9B}" srcOrd="1" destOrd="0" presId="urn:microsoft.com/office/officeart/2005/8/layout/chevron2"/>
    <dgm:cxn modelId="{FFEDC8B0-46AA-46E0-9E98-0E7555863DCD}" type="presParOf" srcId="{34390DFE-B457-40BD-B659-145F5AEC0A47}" destId="{387F4CF1-4E65-4EA1-8116-2262E2D72AAB}" srcOrd="1" destOrd="0" presId="urn:microsoft.com/office/officeart/2005/8/layout/chevron2"/>
    <dgm:cxn modelId="{B609A309-44DB-416D-A661-0808DDA03B2F}" type="presParOf" srcId="{34390DFE-B457-40BD-B659-145F5AEC0A47}" destId="{40F3CD8C-A006-4282-833C-ADF8EE13D769}" srcOrd="2" destOrd="0" presId="urn:microsoft.com/office/officeart/2005/8/layout/chevron2"/>
    <dgm:cxn modelId="{AC7142EF-1DC8-440D-A310-11D82F4D71FC}" type="presParOf" srcId="{40F3CD8C-A006-4282-833C-ADF8EE13D769}" destId="{D2488A78-C1B3-43E6-ADD2-10F2374B44B9}" srcOrd="0" destOrd="0" presId="urn:microsoft.com/office/officeart/2005/8/layout/chevron2"/>
    <dgm:cxn modelId="{02D66509-C984-49CB-8FD9-319990745644}" type="presParOf" srcId="{40F3CD8C-A006-4282-833C-ADF8EE13D769}" destId="{D7C960E0-091D-48E5-8773-6680DE615CDF}" srcOrd="1" destOrd="0" presId="urn:microsoft.com/office/officeart/2005/8/layout/chevron2"/>
    <dgm:cxn modelId="{2CCA55E2-6D03-40BC-A47B-46A8686677B4}" type="presParOf" srcId="{34390DFE-B457-40BD-B659-145F5AEC0A47}" destId="{8C16EED1-6DF5-4805-9814-16E84350F853}" srcOrd="3" destOrd="0" presId="urn:microsoft.com/office/officeart/2005/8/layout/chevron2"/>
    <dgm:cxn modelId="{CFCD2126-A9BC-4C3B-920C-8DCF0EB4968B}" type="presParOf" srcId="{34390DFE-B457-40BD-B659-145F5AEC0A47}" destId="{191E97BB-5509-4FF1-8194-218809E615AB}" srcOrd="4" destOrd="0" presId="urn:microsoft.com/office/officeart/2005/8/layout/chevron2"/>
    <dgm:cxn modelId="{4CE0B679-E947-446A-9B4B-7160016BC908}" type="presParOf" srcId="{191E97BB-5509-4FF1-8194-218809E615AB}" destId="{E993C68C-DB85-40F8-95DD-AC32C82818DF}" srcOrd="0" destOrd="0" presId="urn:microsoft.com/office/officeart/2005/8/layout/chevron2"/>
    <dgm:cxn modelId="{9D37F275-4607-4102-929F-234708DEEBED}" type="presParOf" srcId="{191E97BB-5509-4FF1-8194-218809E615AB}" destId="{CBF09499-6CE8-4611-A51C-247B8435D417}" srcOrd="1" destOrd="0" presId="urn:microsoft.com/office/officeart/2005/8/layout/chevron2"/>
    <dgm:cxn modelId="{C7AC08F4-CCE7-418E-AC4C-3E19C6E06FBE}" type="presParOf" srcId="{34390DFE-B457-40BD-B659-145F5AEC0A47}" destId="{A7C53B9E-15B1-4AED-BFFB-3F4F80E4038E}" srcOrd="5" destOrd="0" presId="urn:microsoft.com/office/officeart/2005/8/layout/chevron2"/>
    <dgm:cxn modelId="{36699528-D2D0-4D32-B3AB-3A38D47B3283}" type="presParOf" srcId="{34390DFE-B457-40BD-B659-145F5AEC0A47}" destId="{CE7380A4-BE3B-4644-84BA-F1561467A816}" srcOrd="6" destOrd="0" presId="urn:microsoft.com/office/officeart/2005/8/layout/chevron2"/>
    <dgm:cxn modelId="{09D362CF-1E99-4D10-9140-C465141DCFFE}" type="presParOf" srcId="{CE7380A4-BE3B-4644-84BA-F1561467A816}" destId="{754BCFA2-95E5-4AFB-9C5E-BB5B12FC6944}" srcOrd="0" destOrd="0" presId="urn:microsoft.com/office/officeart/2005/8/layout/chevron2"/>
    <dgm:cxn modelId="{82A9FFE2-0BB6-4E57-BE80-A33966EA3D43}" type="presParOf" srcId="{CE7380A4-BE3B-4644-84BA-F1561467A816}" destId="{E0C4D204-0675-4225-BE20-C8E6A093E3A0}" srcOrd="1" destOrd="0" presId="urn:microsoft.com/office/officeart/2005/8/layout/chevron2"/>
    <dgm:cxn modelId="{C3557841-1D79-4BBE-831C-4E317AAE2D4B}" type="presParOf" srcId="{34390DFE-B457-40BD-B659-145F5AEC0A47}" destId="{4A0120B7-95F3-41F2-807A-45DB7842ECEF}" srcOrd="7" destOrd="0" presId="urn:microsoft.com/office/officeart/2005/8/layout/chevron2"/>
    <dgm:cxn modelId="{8F77F504-608D-47A4-A167-406EF9AA33ED}" type="presParOf" srcId="{34390DFE-B457-40BD-B659-145F5AEC0A47}" destId="{3B1E311D-9BE2-4086-801D-F354401AD70E}" srcOrd="8" destOrd="0" presId="urn:microsoft.com/office/officeart/2005/8/layout/chevron2"/>
    <dgm:cxn modelId="{83E1C1A7-FE0F-41A1-962F-AA0797EACE01}" type="presParOf" srcId="{3B1E311D-9BE2-4086-801D-F354401AD70E}" destId="{BFDDF9CB-19DA-4CD3-8A36-754071F9CF79}" srcOrd="0" destOrd="0" presId="urn:microsoft.com/office/officeart/2005/8/layout/chevron2"/>
    <dgm:cxn modelId="{D24734F4-DB4D-4CD9-B8A9-2E2EF3B7E7D1}" type="presParOf" srcId="{3B1E311D-9BE2-4086-801D-F354401AD70E}" destId="{5CA897A0-B3F4-4296-B21B-3447F98E9C85}" srcOrd="1" destOrd="0" presId="urn:microsoft.com/office/officeart/2005/8/layout/chevron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5332F8-C34C-4560-ACCE-3E1893A49CA5}">
      <dsp:nvSpPr>
        <dsp:cNvPr id="0" name=""/>
        <dsp:cNvSpPr/>
      </dsp:nvSpPr>
      <dsp:spPr>
        <a:xfrm>
          <a:off x="0" y="0"/>
          <a:ext cx="8396900" cy="790916"/>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b="0" i="0" kern="1200" dirty="0"/>
            <a:t>What Is Clean Code</a:t>
          </a:r>
          <a:endParaRPr lang="en-US" sz="3400" kern="1200" dirty="0"/>
        </a:p>
      </dsp:txBody>
      <dsp:txXfrm>
        <a:off x="23165" y="23165"/>
        <a:ext cx="7450903" cy="744586"/>
      </dsp:txXfrm>
    </dsp:sp>
    <dsp:sp modelId="{A1970BAD-B80D-4E1B-BD2D-4B1DED957113}">
      <dsp:nvSpPr>
        <dsp:cNvPr id="0" name=""/>
        <dsp:cNvSpPr/>
      </dsp:nvSpPr>
      <dsp:spPr>
        <a:xfrm>
          <a:off x="627041" y="900766"/>
          <a:ext cx="8396900" cy="790916"/>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b="0" i="0" kern="1200"/>
            <a:t>Why Clean Code Matters</a:t>
          </a:r>
          <a:endParaRPr lang="en-US" sz="3400" kern="1200"/>
        </a:p>
      </dsp:txBody>
      <dsp:txXfrm>
        <a:off x="650206" y="923931"/>
        <a:ext cx="7209433" cy="744586"/>
      </dsp:txXfrm>
    </dsp:sp>
    <dsp:sp modelId="{091800B4-5F12-48E5-ABF2-34BB74671A99}">
      <dsp:nvSpPr>
        <dsp:cNvPr id="0" name=""/>
        <dsp:cNvSpPr/>
      </dsp:nvSpPr>
      <dsp:spPr>
        <a:xfrm>
          <a:off x="1254082" y="1801532"/>
          <a:ext cx="8396900" cy="790916"/>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Who Should Keep Code Clean</a:t>
          </a:r>
        </a:p>
      </dsp:txBody>
      <dsp:txXfrm>
        <a:off x="1277247" y="1824697"/>
        <a:ext cx="7209433" cy="744586"/>
      </dsp:txXfrm>
    </dsp:sp>
    <dsp:sp modelId="{42DB7DBB-D2B8-4AD3-9D61-3BA498073FBF}">
      <dsp:nvSpPr>
        <dsp:cNvPr id="0" name=""/>
        <dsp:cNvSpPr/>
      </dsp:nvSpPr>
      <dsp:spPr>
        <a:xfrm>
          <a:off x="1881123" y="2702298"/>
          <a:ext cx="8396900" cy="790916"/>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How To Keep Code Clean</a:t>
          </a:r>
        </a:p>
      </dsp:txBody>
      <dsp:txXfrm>
        <a:off x="1904288" y="2725463"/>
        <a:ext cx="7209433" cy="744586"/>
      </dsp:txXfrm>
    </dsp:sp>
    <dsp:sp modelId="{AD7CAF35-7450-4972-83F9-1AADAC1583AA}">
      <dsp:nvSpPr>
        <dsp:cNvPr id="0" name=""/>
        <dsp:cNvSpPr/>
      </dsp:nvSpPr>
      <dsp:spPr>
        <a:xfrm>
          <a:off x="2508165" y="3603065"/>
          <a:ext cx="8396900" cy="790916"/>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b="0" i="0" kern="1200" dirty="0"/>
            <a:t>Summary</a:t>
          </a:r>
          <a:endParaRPr lang="en-US" sz="3400" kern="1200" dirty="0"/>
        </a:p>
      </dsp:txBody>
      <dsp:txXfrm>
        <a:off x="2531330" y="3626230"/>
        <a:ext cx="7209433" cy="744586"/>
      </dsp:txXfrm>
    </dsp:sp>
    <dsp:sp modelId="{06FCAA5E-52FC-45B6-8033-D8A85DA1659E}">
      <dsp:nvSpPr>
        <dsp:cNvPr id="0" name=""/>
        <dsp:cNvSpPr/>
      </dsp:nvSpPr>
      <dsp:spPr>
        <a:xfrm>
          <a:off x="7882804" y="577808"/>
          <a:ext cx="514095" cy="514095"/>
        </a:xfrm>
        <a:prstGeom prst="downArrow">
          <a:avLst>
            <a:gd name="adj1" fmla="val 55000"/>
            <a:gd name="adj2" fmla="val 45000"/>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7998475" y="577808"/>
        <a:ext cx="282753" cy="386856"/>
      </dsp:txXfrm>
    </dsp:sp>
    <dsp:sp modelId="{44B235E4-A8BE-4808-B7A4-BF9F7E156073}">
      <dsp:nvSpPr>
        <dsp:cNvPr id="0" name=""/>
        <dsp:cNvSpPr/>
      </dsp:nvSpPr>
      <dsp:spPr>
        <a:xfrm>
          <a:off x="8509846" y="1478574"/>
          <a:ext cx="514095" cy="514095"/>
        </a:xfrm>
        <a:prstGeom prst="downArrow">
          <a:avLst>
            <a:gd name="adj1" fmla="val 55000"/>
            <a:gd name="adj2" fmla="val 45000"/>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8625517" y="1478574"/>
        <a:ext cx="282753" cy="386856"/>
      </dsp:txXfrm>
    </dsp:sp>
    <dsp:sp modelId="{E43295F4-A9D2-4196-AA06-F173BC0C0FD4}">
      <dsp:nvSpPr>
        <dsp:cNvPr id="0" name=""/>
        <dsp:cNvSpPr/>
      </dsp:nvSpPr>
      <dsp:spPr>
        <a:xfrm>
          <a:off x="9136887" y="2366159"/>
          <a:ext cx="514095" cy="514095"/>
        </a:xfrm>
        <a:prstGeom prst="downArrow">
          <a:avLst>
            <a:gd name="adj1" fmla="val 55000"/>
            <a:gd name="adj2" fmla="val 45000"/>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ZA" sz="2300" kern="1200"/>
        </a:p>
      </dsp:txBody>
      <dsp:txXfrm>
        <a:off x="9252558" y="2366159"/>
        <a:ext cx="282753" cy="386856"/>
      </dsp:txXfrm>
    </dsp:sp>
    <dsp:sp modelId="{875C0592-90CA-4691-B902-D08495409FFC}">
      <dsp:nvSpPr>
        <dsp:cNvPr id="0" name=""/>
        <dsp:cNvSpPr/>
      </dsp:nvSpPr>
      <dsp:spPr>
        <a:xfrm>
          <a:off x="9763928" y="3275713"/>
          <a:ext cx="514095" cy="514095"/>
        </a:xfrm>
        <a:prstGeom prst="downArrow">
          <a:avLst>
            <a:gd name="adj1" fmla="val 55000"/>
            <a:gd name="adj2" fmla="val 45000"/>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ZA" sz="2300" kern="1200"/>
        </a:p>
      </dsp:txBody>
      <dsp:txXfrm>
        <a:off x="9879599" y="3275713"/>
        <a:ext cx="282753" cy="3868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688D14-B55C-4552-9165-611A0EC22144}">
      <dsp:nvSpPr>
        <dsp:cNvPr id="0" name=""/>
        <dsp:cNvSpPr/>
      </dsp:nvSpPr>
      <dsp:spPr>
        <a:xfrm>
          <a:off x="679050" y="177953"/>
          <a:ext cx="1887187" cy="1887187"/>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36096C-3A46-47DC-B395-76B6DCE3D993}">
      <dsp:nvSpPr>
        <dsp:cNvPr id="0" name=""/>
        <dsp:cNvSpPr/>
      </dsp:nvSpPr>
      <dsp:spPr>
        <a:xfrm>
          <a:off x="1081237" y="580141"/>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032736-73F9-455A-A0B1-577F0119A809}">
      <dsp:nvSpPr>
        <dsp:cNvPr id="0" name=""/>
        <dsp:cNvSpPr/>
      </dsp:nvSpPr>
      <dsp:spPr>
        <a:xfrm>
          <a:off x="75768" y="2652953"/>
          <a:ext cx="3093750" cy="1117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dirty="0"/>
            <a:t>We have a data payment system that users use to purchase their day to day or monthly data bundles.</a:t>
          </a:r>
        </a:p>
      </dsp:txBody>
      <dsp:txXfrm>
        <a:off x="75768" y="2652953"/>
        <a:ext cx="3093750" cy="1117968"/>
      </dsp:txXfrm>
    </dsp:sp>
    <dsp:sp modelId="{36DA8447-86E3-4BBD-B7BE-9A84CC23F64B}">
      <dsp:nvSpPr>
        <dsp:cNvPr id="0" name=""/>
        <dsp:cNvSpPr/>
      </dsp:nvSpPr>
      <dsp:spPr>
        <a:xfrm>
          <a:off x="4314206" y="177953"/>
          <a:ext cx="1887187" cy="1887187"/>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F32B07-255D-4A93-908C-F6E9EA8AA663}">
      <dsp:nvSpPr>
        <dsp:cNvPr id="0" name=""/>
        <dsp:cNvSpPr/>
      </dsp:nvSpPr>
      <dsp:spPr>
        <a:xfrm>
          <a:off x="4716393" y="580141"/>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B805CD-2AC1-41EC-867C-FCC5C3F63644}">
      <dsp:nvSpPr>
        <dsp:cNvPr id="0" name=""/>
        <dsp:cNvSpPr/>
      </dsp:nvSpPr>
      <dsp:spPr>
        <a:xfrm>
          <a:off x="3710925" y="2652953"/>
          <a:ext cx="3093750" cy="1117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dirty="0"/>
            <a:t>Requirement: Users would like to have the ability to view all Data bundles they have purchased for a specific month .</a:t>
          </a:r>
        </a:p>
      </dsp:txBody>
      <dsp:txXfrm>
        <a:off x="3710925" y="2652953"/>
        <a:ext cx="3093750" cy="1117968"/>
      </dsp:txXfrm>
    </dsp:sp>
    <dsp:sp modelId="{B81F50D3-8C78-4F78-ACD6-D91F26DCFAAE}">
      <dsp:nvSpPr>
        <dsp:cNvPr id="0" name=""/>
        <dsp:cNvSpPr/>
      </dsp:nvSpPr>
      <dsp:spPr>
        <a:xfrm>
          <a:off x="7949362" y="177953"/>
          <a:ext cx="1887187" cy="1887187"/>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7D45BB-6A4A-4626-B558-84AD095D0DEF}">
      <dsp:nvSpPr>
        <dsp:cNvPr id="0" name=""/>
        <dsp:cNvSpPr/>
      </dsp:nvSpPr>
      <dsp:spPr>
        <a:xfrm>
          <a:off x="8351550" y="580141"/>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DBC2C36-5A10-45F9-BA29-A5C750DAA8E5}">
      <dsp:nvSpPr>
        <dsp:cNvPr id="0" name=""/>
        <dsp:cNvSpPr/>
      </dsp:nvSpPr>
      <dsp:spPr>
        <a:xfrm>
          <a:off x="7346081" y="2652953"/>
          <a:ext cx="3093750" cy="1117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b="1" kern="1200" dirty="0"/>
            <a:t>What is the name of the function that will be used to extract information related to Data bundles That the user purchased?</a:t>
          </a:r>
          <a:br>
            <a:rPr lang="en-US" sz="1300" kern="1200" dirty="0"/>
          </a:br>
          <a:r>
            <a:rPr lang="en-US" sz="1300" kern="1200" dirty="0"/>
            <a:t> </a:t>
          </a:r>
        </a:p>
      </dsp:txBody>
      <dsp:txXfrm>
        <a:off x="7346081" y="2652953"/>
        <a:ext cx="3093750" cy="11179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4259B-18D0-4865-8AFD-F05CFB253E99}">
      <dsp:nvSpPr>
        <dsp:cNvPr id="0" name=""/>
        <dsp:cNvSpPr/>
      </dsp:nvSpPr>
      <dsp:spPr>
        <a:xfrm rot="5400000">
          <a:off x="-137875" y="138602"/>
          <a:ext cx="919170" cy="643419"/>
        </a:xfrm>
        <a:prstGeom prst="chevron">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endParaRPr lang="en-US" sz="1800" kern="1200" dirty="0"/>
        </a:p>
      </dsp:txBody>
      <dsp:txXfrm rot="-5400000">
        <a:off x="1" y="322437"/>
        <a:ext cx="643419" cy="275751"/>
      </dsp:txXfrm>
    </dsp:sp>
    <dsp:sp modelId="{88187220-49BF-4A53-9081-594DC6A01C9B}">
      <dsp:nvSpPr>
        <dsp:cNvPr id="0" name=""/>
        <dsp:cNvSpPr/>
      </dsp:nvSpPr>
      <dsp:spPr>
        <a:xfrm rot="5400000">
          <a:off x="3379755" y="-2735608"/>
          <a:ext cx="597460" cy="6070132"/>
        </a:xfrm>
        <a:prstGeom prst="round2Same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KISS - Keep It Simple and Stupid.</a:t>
          </a:r>
        </a:p>
      </dsp:txBody>
      <dsp:txXfrm rot="-5400000">
        <a:off x="643419" y="29894"/>
        <a:ext cx="6040966" cy="539128"/>
      </dsp:txXfrm>
    </dsp:sp>
    <dsp:sp modelId="{D2488A78-C1B3-43E6-ADD2-10F2374B44B9}">
      <dsp:nvSpPr>
        <dsp:cNvPr id="0" name=""/>
        <dsp:cNvSpPr/>
      </dsp:nvSpPr>
      <dsp:spPr>
        <a:xfrm rot="5400000">
          <a:off x="-137875" y="938239"/>
          <a:ext cx="919170" cy="643419"/>
        </a:xfrm>
        <a:prstGeom prst="chevron">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1" y="1122074"/>
        <a:ext cx="643419" cy="275751"/>
      </dsp:txXfrm>
    </dsp:sp>
    <dsp:sp modelId="{D7C960E0-091D-48E5-8773-6680DE615CDF}">
      <dsp:nvSpPr>
        <dsp:cNvPr id="0" name=""/>
        <dsp:cNvSpPr/>
      </dsp:nvSpPr>
      <dsp:spPr>
        <a:xfrm rot="5400000">
          <a:off x="3379755" y="-1935971"/>
          <a:ext cx="597460" cy="6070132"/>
        </a:xfrm>
        <a:prstGeom prst="round2Same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a:t>DRY - Don’t Repeat Yourself. </a:t>
          </a:r>
          <a:endParaRPr lang="en-US" sz="1800" kern="1200" dirty="0"/>
        </a:p>
      </dsp:txBody>
      <dsp:txXfrm rot="-5400000">
        <a:off x="643419" y="829531"/>
        <a:ext cx="6040966" cy="539128"/>
      </dsp:txXfrm>
    </dsp:sp>
    <dsp:sp modelId="{E993C68C-DB85-40F8-95DD-AC32C82818DF}">
      <dsp:nvSpPr>
        <dsp:cNvPr id="0" name=""/>
        <dsp:cNvSpPr/>
      </dsp:nvSpPr>
      <dsp:spPr>
        <a:xfrm rot="5400000">
          <a:off x="-137875" y="1737876"/>
          <a:ext cx="919170" cy="643419"/>
        </a:xfrm>
        <a:prstGeom prst="chevron">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endParaRPr lang="en-US" sz="1800" kern="1200" dirty="0"/>
        </a:p>
      </dsp:txBody>
      <dsp:txXfrm rot="-5400000">
        <a:off x="1" y="1921711"/>
        <a:ext cx="643419" cy="275751"/>
      </dsp:txXfrm>
    </dsp:sp>
    <dsp:sp modelId="{CBF09499-6CE8-4611-A51C-247B8435D417}">
      <dsp:nvSpPr>
        <dsp:cNvPr id="0" name=""/>
        <dsp:cNvSpPr/>
      </dsp:nvSpPr>
      <dsp:spPr>
        <a:xfrm rot="5400000">
          <a:off x="3379755" y="-1136335"/>
          <a:ext cx="597460" cy="6070132"/>
        </a:xfrm>
        <a:prstGeom prst="round2Same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b="0" kern="1200"/>
            <a:t>Don't break indentation</a:t>
          </a:r>
          <a:endParaRPr lang="en-US" sz="1800" kern="1200" dirty="0"/>
        </a:p>
      </dsp:txBody>
      <dsp:txXfrm rot="-5400000">
        <a:off x="643419" y="1629167"/>
        <a:ext cx="6040966" cy="539128"/>
      </dsp:txXfrm>
    </dsp:sp>
    <dsp:sp modelId="{754BCFA2-95E5-4AFB-9C5E-BB5B12FC6944}">
      <dsp:nvSpPr>
        <dsp:cNvPr id="0" name=""/>
        <dsp:cNvSpPr/>
      </dsp:nvSpPr>
      <dsp:spPr>
        <a:xfrm rot="5400000">
          <a:off x="-137875" y="2537512"/>
          <a:ext cx="919170" cy="643419"/>
        </a:xfrm>
        <a:prstGeom prst="chevron">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endParaRPr lang="en-US" sz="1800" kern="1200" dirty="0"/>
        </a:p>
      </dsp:txBody>
      <dsp:txXfrm rot="-5400000">
        <a:off x="1" y="2721347"/>
        <a:ext cx="643419" cy="275751"/>
      </dsp:txXfrm>
    </dsp:sp>
    <dsp:sp modelId="{E0C4D204-0675-4225-BE20-C8E6A093E3A0}">
      <dsp:nvSpPr>
        <dsp:cNvPr id="0" name=""/>
        <dsp:cNvSpPr/>
      </dsp:nvSpPr>
      <dsp:spPr>
        <a:xfrm rot="5400000">
          <a:off x="3379755" y="-336698"/>
          <a:ext cx="597460" cy="6070132"/>
        </a:xfrm>
        <a:prstGeom prst="round2Same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a:t>Boy Scout Rule  - Leave the code cleaner than you found it.</a:t>
          </a:r>
          <a:endParaRPr lang="en-US" sz="1800" kern="1200" dirty="0"/>
        </a:p>
      </dsp:txBody>
      <dsp:txXfrm rot="-5400000">
        <a:off x="643419" y="2428804"/>
        <a:ext cx="6040966" cy="539128"/>
      </dsp:txXfrm>
    </dsp:sp>
    <dsp:sp modelId="{BFDDF9CB-19DA-4CD3-8A36-754071F9CF79}">
      <dsp:nvSpPr>
        <dsp:cNvPr id="0" name=""/>
        <dsp:cNvSpPr/>
      </dsp:nvSpPr>
      <dsp:spPr>
        <a:xfrm rot="5400000">
          <a:off x="-137875" y="3337149"/>
          <a:ext cx="919170" cy="643419"/>
        </a:xfrm>
        <a:prstGeom prst="chevron">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 </a:t>
          </a:r>
        </a:p>
      </dsp:txBody>
      <dsp:txXfrm rot="-5400000">
        <a:off x="1" y="3520984"/>
        <a:ext cx="643419" cy="275751"/>
      </dsp:txXfrm>
    </dsp:sp>
    <dsp:sp modelId="{5CA897A0-B3F4-4296-B21B-3447F98E9C85}">
      <dsp:nvSpPr>
        <dsp:cNvPr id="0" name=""/>
        <dsp:cNvSpPr/>
      </dsp:nvSpPr>
      <dsp:spPr>
        <a:xfrm rot="5400000">
          <a:off x="3379755" y="462938"/>
          <a:ext cx="597460" cy="6070132"/>
        </a:xfrm>
        <a:prstGeom prst="round2Same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b="0" kern="1200" dirty="0"/>
            <a:t>Be consistent. If you do something a certain way, do all similar things in the same way</a:t>
          </a:r>
          <a:endParaRPr lang="en-ZA" sz="1800" kern="1200" dirty="0"/>
        </a:p>
      </dsp:txBody>
      <dsp:txXfrm rot="-5400000">
        <a:off x="643419" y="3228440"/>
        <a:ext cx="6040966" cy="5391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4259B-18D0-4865-8AFD-F05CFB253E99}">
      <dsp:nvSpPr>
        <dsp:cNvPr id="0" name=""/>
        <dsp:cNvSpPr/>
      </dsp:nvSpPr>
      <dsp:spPr>
        <a:xfrm rot="5400000">
          <a:off x="-137875" y="138602"/>
          <a:ext cx="919170" cy="643419"/>
        </a:xfrm>
        <a:prstGeom prst="chevron">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endParaRPr lang="en-US" sz="1800" kern="1200" dirty="0"/>
        </a:p>
      </dsp:txBody>
      <dsp:txXfrm rot="-5400000">
        <a:off x="1" y="322437"/>
        <a:ext cx="643419" cy="275751"/>
      </dsp:txXfrm>
    </dsp:sp>
    <dsp:sp modelId="{88187220-49BF-4A53-9081-594DC6A01C9B}">
      <dsp:nvSpPr>
        <dsp:cNvPr id="0" name=""/>
        <dsp:cNvSpPr/>
      </dsp:nvSpPr>
      <dsp:spPr>
        <a:xfrm rot="5400000">
          <a:off x="3379755" y="-2735608"/>
          <a:ext cx="597460" cy="6070132"/>
        </a:xfrm>
        <a:prstGeom prst="round2Same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solidFill>
                <a:schemeClr val="tx1"/>
              </a:solidFill>
              <a:effectLst/>
              <a:latin typeface="+mn-lt"/>
              <a:cs typeface="+mn-cs"/>
            </a:rPr>
            <a:t>Always find the root cause of the problem</a:t>
          </a:r>
          <a:endParaRPr lang="en-US" sz="1800" kern="1200" dirty="0"/>
        </a:p>
      </dsp:txBody>
      <dsp:txXfrm rot="-5400000">
        <a:off x="643419" y="29894"/>
        <a:ext cx="6040966" cy="539128"/>
      </dsp:txXfrm>
    </dsp:sp>
    <dsp:sp modelId="{D2488A78-C1B3-43E6-ADD2-10F2374B44B9}">
      <dsp:nvSpPr>
        <dsp:cNvPr id="0" name=""/>
        <dsp:cNvSpPr/>
      </dsp:nvSpPr>
      <dsp:spPr>
        <a:xfrm rot="5400000">
          <a:off x="-137875" y="938239"/>
          <a:ext cx="919170" cy="643419"/>
        </a:xfrm>
        <a:prstGeom prst="chevron">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1" y="1122074"/>
        <a:ext cx="643419" cy="275751"/>
      </dsp:txXfrm>
    </dsp:sp>
    <dsp:sp modelId="{D7C960E0-091D-48E5-8773-6680DE615CDF}">
      <dsp:nvSpPr>
        <dsp:cNvPr id="0" name=""/>
        <dsp:cNvSpPr/>
      </dsp:nvSpPr>
      <dsp:spPr>
        <a:xfrm rot="5400000">
          <a:off x="3379755" y="-1935971"/>
          <a:ext cx="597460" cy="6070132"/>
        </a:xfrm>
        <a:prstGeom prst="round2Same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solidFill>
                <a:schemeClr val="tx1"/>
              </a:solidFill>
              <a:effectLst/>
              <a:latin typeface="+mn-lt"/>
              <a:cs typeface="+mn-cs"/>
            </a:rPr>
            <a:t>Choose descriptive names</a:t>
          </a:r>
          <a:endParaRPr lang="en-US" sz="1800" kern="1200" dirty="0"/>
        </a:p>
      </dsp:txBody>
      <dsp:txXfrm rot="-5400000">
        <a:off x="643419" y="829531"/>
        <a:ext cx="6040966" cy="539128"/>
      </dsp:txXfrm>
    </dsp:sp>
    <dsp:sp modelId="{E993C68C-DB85-40F8-95DD-AC32C82818DF}">
      <dsp:nvSpPr>
        <dsp:cNvPr id="0" name=""/>
        <dsp:cNvSpPr/>
      </dsp:nvSpPr>
      <dsp:spPr>
        <a:xfrm rot="5400000">
          <a:off x="-137875" y="1737876"/>
          <a:ext cx="919170" cy="643419"/>
        </a:xfrm>
        <a:prstGeom prst="chevron">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1" y="1921711"/>
        <a:ext cx="643419" cy="275751"/>
      </dsp:txXfrm>
    </dsp:sp>
    <dsp:sp modelId="{CBF09499-6CE8-4611-A51C-247B8435D417}">
      <dsp:nvSpPr>
        <dsp:cNvPr id="0" name=""/>
        <dsp:cNvSpPr/>
      </dsp:nvSpPr>
      <dsp:spPr>
        <a:xfrm rot="5400000">
          <a:off x="3379755" y="-1136335"/>
          <a:ext cx="597460" cy="6070132"/>
        </a:xfrm>
        <a:prstGeom prst="round2Same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solidFill>
                <a:schemeClr val="tx1"/>
              </a:solidFill>
              <a:effectLst/>
              <a:latin typeface="+mn-lt"/>
              <a:cs typeface="+mn-cs"/>
            </a:rPr>
            <a:t>Don’t add obvious noise</a:t>
          </a:r>
          <a:endParaRPr lang="en-US" sz="1800" kern="1200" dirty="0"/>
        </a:p>
      </dsp:txBody>
      <dsp:txXfrm rot="-5400000">
        <a:off x="643419" y="1629167"/>
        <a:ext cx="6040966" cy="539128"/>
      </dsp:txXfrm>
    </dsp:sp>
    <dsp:sp modelId="{754BCFA2-95E5-4AFB-9C5E-BB5B12FC6944}">
      <dsp:nvSpPr>
        <dsp:cNvPr id="0" name=""/>
        <dsp:cNvSpPr/>
      </dsp:nvSpPr>
      <dsp:spPr>
        <a:xfrm rot="5400000">
          <a:off x="-137875" y="2537512"/>
          <a:ext cx="919170" cy="643419"/>
        </a:xfrm>
        <a:prstGeom prst="chevron">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1" y="2721347"/>
        <a:ext cx="643419" cy="275751"/>
      </dsp:txXfrm>
    </dsp:sp>
    <dsp:sp modelId="{E0C4D204-0675-4225-BE20-C8E6A093E3A0}">
      <dsp:nvSpPr>
        <dsp:cNvPr id="0" name=""/>
        <dsp:cNvSpPr/>
      </dsp:nvSpPr>
      <dsp:spPr>
        <a:xfrm rot="5400000">
          <a:off x="3379755" y="-336698"/>
          <a:ext cx="597460" cy="6070132"/>
        </a:xfrm>
        <a:prstGeom prst="round2Same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solidFill>
                <a:schemeClr val="tx1"/>
              </a:solidFill>
            </a:rPr>
            <a:t>Don’t</a:t>
          </a:r>
          <a:r>
            <a:rPr lang="en-US" sz="1800" kern="1200" baseline="0" dirty="0">
              <a:solidFill>
                <a:schemeClr val="tx1"/>
              </a:solidFill>
            </a:rPr>
            <a:t> comment out code, remove it</a:t>
          </a:r>
          <a:endParaRPr lang="en-US" sz="1800" kern="1200" dirty="0"/>
        </a:p>
      </dsp:txBody>
      <dsp:txXfrm rot="-5400000">
        <a:off x="643419" y="2428804"/>
        <a:ext cx="6040966" cy="539128"/>
      </dsp:txXfrm>
    </dsp:sp>
    <dsp:sp modelId="{BFDDF9CB-19DA-4CD3-8A36-754071F9CF79}">
      <dsp:nvSpPr>
        <dsp:cNvPr id="0" name=""/>
        <dsp:cNvSpPr/>
      </dsp:nvSpPr>
      <dsp:spPr>
        <a:xfrm rot="5400000">
          <a:off x="-137875" y="3337149"/>
          <a:ext cx="919170" cy="643419"/>
        </a:xfrm>
        <a:prstGeom prst="chevron">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 </a:t>
          </a:r>
        </a:p>
      </dsp:txBody>
      <dsp:txXfrm rot="-5400000">
        <a:off x="1" y="3520984"/>
        <a:ext cx="643419" cy="275751"/>
      </dsp:txXfrm>
    </dsp:sp>
    <dsp:sp modelId="{5CA897A0-B3F4-4296-B21B-3447F98E9C85}">
      <dsp:nvSpPr>
        <dsp:cNvPr id="0" name=""/>
        <dsp:cNvSpPr/>
      </dsp:nvSpPr>
      <dsp:spPr>
        <a:xfrm rot="5400000">
          <a:off x="3379755" y="462938"/>
          <a:ext cx="597460" cy="6070132"/>
        </a:xfrm>
        <a:prstGeom prst="round2Same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b="0" kern="1200" dirty="0">
              <a:latin typeface="+mn-lt"/>
              <a:ea typeface="+mn-ea"/>
              <a:cs typeface="+mn-cs"/>
            </a:rPr>
            <a:t>Follow Law of Demeter. A class should know only its direct dependencies.</a:t>
          </a:r>
          <a:endParaRPr lang="en-ZA" sz="1800" kern="1200" dirty="0"/>
        </a:p>
      </dsp:txBody>
      <dsp:txXfrm rot="-5400000">
        <a:off x="643419" y="3228440"/>
        <a:ext cx="6040966" cy="539128"/>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3E8F92-E461-DB44-B385-DC51129312E1}" type="datetimeFigureOut">
              <a:rPr lang="en-US" smtClean="0"/>
              <a:t>7/12/2022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84AE9F-FFD9-FF4C-A196-E789BBA95978}" type="slidenum">
              <a:rPr lang="en-US" smtClean="0"/>
              <a:t>‹#›</a:t>
            </a:fld>
            <a:endParaRPr lang="en-US"/>
          </a:p>
        </p:txBody>
      </p:sp>
    </p:spTree>
    <p:extLst>
      <p:ext uri="{BB962C8B-B14F-4D97-AF65-F5344CB8AC3E}">
        <p14:creationId xmlns:p14="http://schemas.microsoft.com/office/powerpoint/2010/main" val="995614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Welcome to clean code session for beginners </a:t>
            </a:r>
            <a:r>
              <a:rPr lang="en-US" dirty="0">
                <a:sym typeface="Wingdings" panose="05000000000000000000" pitchFamily="2" charset="2"/>
              </a:rPr>
              <a:t></a:t>
            </a: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7B84AE9F-FFD9-FF4C-A196-E789BBA95978}" type="slidenum">
              <a:rPr lang="en-US" smtClean="0"/>
              <a:t>1</a:t>
            </a:fld>
            <a:endParaRPr lang="en-US"/>
          </a:p>
        </p:txBody>
      </p:sp>
    </p:spTree>
    <p:extLst>
      <p:ext uri="{BB962C8B-B14F-4D97-AF65-F5344CB8AC3E}">
        <p14:creationId xmlns:p14="http://schemas.microsoft.com/office/powerpoint/2010/main" val="10091515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1" dirty="0">
                <a:effectLst/>
                <a:latin typeface="Calibri" panose="020F0502020204030204" pitchFamily="34" charset="0"/>
              </a:rPr>
              <a:t>Notes</a:t>
            </a:r>
            <a:r>
              <a:rPr lang="en-US" sz="1200" dirty="0">
                <a:effectLst/>
                <a:latin typeface="Calibri" panose="020F0502020204030204" pitchFamily="34" charset="0"/>
              </a:rPr>
              <a:t>:</a:t>
            </a:r>
          </a:p>
          <a:p>
            <a:pPr marL="285750" indent="-285750">
              <a:buFontTx/>
              <a:buChar char="-"/>
            </a:pPr>
            <a:r>
              <a:rPr lang="en-US" sz="1200" b="1" dirty="0">
                <a:effectLst/>
                <a:latin typeface="Calibri" panose="020F0502020204030204" pitchFamily="34" charset="0"/>
              </a:rPr>
              <a:t>Growth</a:t>
            </a:r>
            <a:r>
              <a:rPr lang="en-US" sz="1200" dirty="0">
                <a:effectLst/>
                <a:latin typeface="Calibri" panose="020F0502020204030204" pitchFamily="34" charset="0"/>
              </a:rPr>
              <a:t>: Writing clean code will allow you to produce quality code you are proud to share with your team. </a:t>
            </a:r>
          </a:p>
          <a:p>
            <a:pPr marL="285750" indent="-285750">
              <a:buFontTx/>
              <a:buChar char="-"/>
            </a:pPr>
            <a:r>
              <a:rPr lang="en-US" sz="1800" b="0" i="0" kern="1200" dirty="0">
                <a:solidFill>
                  <a:srgbClr val="222635"/>
                </a:solidFill>
                <a:effectLst/>
                <a:latin typeface="Cambria" panose="02040503050406030204" pitchFamily="18" charset="0"/>
                <a:ea typeface="+mn-ea"/>
                <a:cs typeface="+mn-cs"/>
              </a:rPr>
              <a:t>Also, it makes it almost impossible to say, “Oh no, this code is not mine.” With clean code you won’t need to blame others for the poor quality of the code, clean code is a standard, a foundation for everyone to work on.</a:t>
            </a:r>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10</a:t>
            </a:fld>
            <a:endParaRPr lang="en-US"/>
          </a:p>
        </p:txBody>
      </p:sp>
    </p:spTree>
    <p:extLst>
      <p:ext uri="{BB962C8B-B14F-4D97-AF65-F5344CB8AC3E}">
        <p14:creationId xmlns:p14="http://schemas.microsoft.com/office/powerpoint/2010/main" val="1638557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1" dirty="0">
                <a:effectLst/>
                <a:latin typeface="Calibri" panose="020F0502020204030204" pitchFamily="34" charset="0"/>
              </a:rPr>
              <a:t>Notes</a:t>
            </a:r>
            <a:r>
              <a:rPr lang="en-US" sz="1200" dirty="0">
                <a:effectLst/>
                <a:latin typeface="Calibri" panose="020F0502020204030204" pitchFamily="34" charset="0"/>
              </a:rPr>
              <a:t>:</a:t>
            </a:r>
          </a:p>
          <a:p>
            <a:pPr marL="285750" indent="-228600">
              <a:buFont typeface="Arial" panose="020B0604020202020204" pitchFamily="34" charset="0"/>
              <a:buChar char="•"/>
            </a:pPr>
            <a:r>
              <a:rPr lang="en-US" sz="1200" dirty="0">
                <a:effectLst/>
                <a:latin typeface="+mn-lt"/>
                <a:cs typeface="+mn-cs"/>
              </a:rPr>
              <a:t>Clean code clearly communicates what the code does so that it doesn’t slow down the person reading it</a:t>
            </a:r>
          </a:p>
          <a:p>
            <a:pPr marL="285750" indent="-228600">
              <a:buFont typeface="Arial" panose="020B0604020202020204" pitchFamily="34" charset="0"/>
              <a:buChar char="•"/>
            </a:pPr>
            <a:r>
              <a:rPr lang="en-US" sz="1200" dirty="0">
                <a:latin typeface="+mn-lt"/>
                <a:cs typeface="+mn-cs"/>
              </a:rPr>
              <a:t>C</a:t>
            </a:r>
            <a:r>
              <a:rPr lang="en-US" sz="1200" dirty="0">
                <a:effectLst/>
                <a:latin typeface="+mn-lt"/>
                <a:cs typeface="+mn-cs"/>
              </a:rPr>
              <a:t>ode that doesn’t have a clear direction is time-consuming for everyone involved </a:t>
            </a:r>
          </a:p>
          <a:p>
            <a:pPr marL="285750" indent="-228600">
              <a:buFont typeface="Arial" panose="020B0604020202020204" pitchFamily="34" charset="0"/>
              <a:buChar char="•"/>
            </a:pPr>
            <a:r>
              <a:rPr lang="en-US" sz="1200" dirty="0">
                <a:effectLst/>
                <a:latin typeface="+mn-lt"/>
                <a:cs typeface="+mn-cs"/>
              </a:rPr>
              <a:t>Helps reduce the amount of code that is affected by modifications required </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11</a:t>
            </a:fld>
            <a:endParaRPr lang="en-US"/>
          </a:p>
        </p:txBody>
      </p:sp>
    </p:spTree>
    <p:extLst>
      <p:ext uri="{BB962C8B-B14F-4D97-AF65-F5344CB8AC3E}">
        <p14:creationId xmlns:p14="http://schemas.microsoft.com/office/powerpoint/2010/main" val="2352427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1" dirty="0">
                <a:effectLst/>
                <a:latin typeface="Calibri" panose="020F0502020204030204" pitchFamily="34" charset="0"/>
              </a:rPr>
              <a:t>Notes</a:t>
            </a:r>
            <a:r>
              <a:rPr lang="en-US" sz="1200" dirty="0">
                <a:effectLst/>
                <a:latin typeface="Calibri" panose="020F0502020204030204" pitchFamily="34" charset="0"/>
              </a:rPr>
              <a:t>:</a:t>
            </a:r>
          </a:p>
          <a:p>
            <a:pPr marL="285750" indent="-228600">
              <a:buFont typeface="Arial" panose="020B0604020202020204" pitchFamily="34" charset="0"/>
              <a:buChar char="•"/>
            </a:pPr>
            <a:r>
              <a:rPr lang="en-US" sz="1200" dirty="0">
                <a:effectLst/>
                <a:latin typeface="+mn-lt"/>
                <a:cs typeface="+mn-cs"/>
              </a:rPr>
              <a:t>The aim of clean code, is not only about readable code but also producing simpler code</a:t>
            </a:r>
          </a:p>
          <a:p>
            <a:pPr marL="285750" indent="-228600">
              <a:buFont typeface="Arial" panose="020B0604020202020204" pitchFamily="34" charset="0"/>
              <a:buChar char="•"/>
            </a:pPr>
            <a:r>
              <a:rPr lang="en-US" b="0" i="0" dirty="0">
                <a:solidFill>
                  <a:srgbClr val="171717"/>
                </a:solidFill>
                <a:effectLst/>
                <a:latin typeface="-apple-system"/>
              </a:rPr>
              <a:t>Code should be reduced to the lowest level of complexity possible while still providing an adequate solution.</a:t>
            </a:r>
            <a:endParaRPr lang="en-US" sz="1200" dirty="0">
              <a:effectLst/>
              <a:latin typeface="+mn-lt"/>
              <a:cs typeface="+mn-cs"/>
            </a:endParaRPr>
          </a:p>
          <a:p>
            <a:pPr marL="285750" indent="-228600">
              <a:buFont typeface="Arial" panose="020B0604020202020204" pitchFamily="34" charset="0"/>
              <a:buChar char="•"/>
            </a:pPr>
            <a:r>
              <a:rPr lang="en-US" b="0" i="0" dirty="0">
                <a:solidFill>
                  <a:srgbClr val="171717"/>
                </a:solidFill>
                <a:effectLst/>
                <a:latin typeface="-apple-system"/>
              </a:rPr>
              <a:t>The less thinking that has to be done to make a change the better.</a:t>
            </a:r>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12</a:t>
            </a:fld>
            <a:endParaRPr lang="en-US"/>
          </a:p>
        </p:txBody>
      </p:sp>
    </p:spTree>
    <p:extLst>
      <p:ext uri="{BB962C8B-B14F-4D97-AF65-F5344CB8AC3E}">
        <p14:creationId xmlns:p14="http://schemas.microsoft.com/office/powerpoint/2010/main" val="3864412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a:p>
            <a:pPr marL="0" indent="0">
              <a:buFontTx/>
              <a:buNone/>
            </a:pPr>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13</a:t>
            </a:fld>
            <a:endParaRPr lang="en-US"/>
          </a:p>
        </p:txBody>
      </p:sp>
    </p:spTree>
    <p:extLst>
      <p:ext uri="{BB962C8B-B14F-4D97-AF65-F5344CB8AC3E}">
        <p14:creationId xmlns:p14="http://schemas.microsoft.com/office/powerpoint/2010/main" val="19176860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1" dirty="0">
                <a:effectLst/>
                <a:latin typeface="Calibri" panose="020F0502020204030204" pitchFamily="34" charset="0"/>
              </a:rPr>
              <a:t>Notes</a:t>
            </a:r>
            <a:r>
              <a:rPr lang="en-US" sz="1200" dirty="0">
                <a:effectLst/>
                <a:latin typeface="Calibri" panose="020F0502020204030204" pitchFamily="34" charset="0"/>
              </a:rPr>
              <a:t>:</a:t>
            </a:r>
          </a:p>
          <a:p>
            <a:pPr marL="171450" indent="-171450">
              <a:buFontTx/>
              <a:buChar char="-"/>
            </a:pPr>
            <a:r>
              <a:rPr lang="en-US" dirty="0"/>
              <a:t>Everyone</a:t>
            </a:r>
          </a:p>
          <a:p>
            <a:pPr marL="171450" indent="-171450">
              <a:buFontTx/>
              <a:buChar char="-"/>
            </a:pPr>
            <a:r>
              <a:rPr lang="en-US" dirty="0"/>
              <a:t>One of the biggest issues within software development industry is that not many people care about clean code</a:t>
            </a:r>
          </a:p>
          <a:p>
            <a:pPr marL="171450" indent="-171450">
              <a:buFontTx/>
              <a:buChar char="-"/>
            </a:pPr>
            <a:r>
              <a:rPr lang="en-US" dirty="0"/>
              <a:t>Keeping it clean can be applied everywhere, you do not need to be a software engineer , you can be a business analyst, you can also be a student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effectLst/>
                <a:latin typeface="Calibri" panose="020F0502020204030204" pitchFamily="34" charset="0"/>
              </a:rPr>
              <a:t>Writing clean code is everyone’s job. The developer. PR reviewer. It should be the goal throughout the development process.</a:t>
            </a:r>
          </a:p>
          <a:p>
            <a:pPr marL="57150" indent="0">
              <a:buFontTx/>
              <a:buNone/>
            </a:pPr>
            <a:r>
              <a:rPr lang="en-US" sz="1200" dirty="0">
                <a:effectLst/>
                <a:latin typeface="+mn-lt"/>
                <a:cs typeface="+mn-cs"/>
              </a:rPr>
              <a:t>- Business Analysts : Clear business requirements</a:t>
            </a:r>
          </a:p>
          <a:p>
            <a:pPr marL="57150" indent="0">
              <a:buFontTx/>
              <a:buNone/>
            </a:pPr>
            <a:r>
              <a:rPr lang="en-US" sz="1200" dirty="0">
                <a:effectLst/>
                <a:latin typeface="+mn-lt"/>
                <a:cs typeface="+mn-cs"/>
              </a:rPr>
              <a:t>[Ask audience to share more who’s responsible for maintainable solutions, readable requirements or user stories]</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14</a:t>
            </a:fld>
            <a:endParaRPr lang="en-US"/>
          </a:p>
        </p:txBody>
      </p:sp>
    </p:spTree>
    <p:extLst>
      <p:ext uri="{BB962C8B-B14F-4D97-AF65-F5344CB8AC3E}">
        <p14:creationId xmlns:p14="http://schemas.microsoft.com/office/powerpoint/2010/main" val="3617675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1" dirty="0">
                <a:effectLst/>
                <a:latin typeface="Calibri" panose="020F0502020204030204" pitchFamily="34" charset="0"/>
              </a:rPr>
              <a:t>Notes</a:t>
            </a:r>
            <a:r>
              <a:rPr lang="en-US" sz="1200" dirty="0">
                <a:effectLst/>
                <a:latin typeface="Calibri" panose="020F0502020204030204" pitchFamily="34" charset="0"/>
              </a:rPr>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dirty="0">
                <a:effectLst/>
                <a:latin typeface="Calibri" panose="020F0502020204030204" pitchFamily="34" charset="0"/>
              </a:rPr>
              <a:t>We are going to tackle principles one should follow to ensure that code is clean and maintainable in the next slide</a:t>
            </a:r>
            <a:endParaRPr lang="en-ZA" b="0" dirty="0"/>
          </a:p>
          <a:p>
            <a:pPr marL="285750" indent="-228600">
              <a:buFont typeface="Arial" panose="020B0604020202020204" pitchFamily="34" charset="0"/>
              <a:buChar char="•"/>
            </a:pPr>
            <a:endParaRPr lang="en-US" sz="1200" dirty="0">
              <a:effectLst/>
              <a:latin typeface="+mn-lt"/>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15</a:t>
            </a:fld>
            <a:endParaRPr lang="en-US"/>
          </a:p>
        </p:txBody>
      </p:sp>
    </p:spTree>
    <p:extLst>
      <p:ext uri="{BB962C8B-B14F-4D97-AF65-F5344CB8AC3E}">
        <p14:creationId xmlns:p14="http://schemas.microsoft.com/office/powerpoint/2010/main" val="12702927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1" dirty="0">
                <a:effectLst/>
                <a:latin typeface="Calibri" panose="020F0502020204030204" pitchFamily="34" charset="0"/>
              </a:rPr>
              <a:t>Notes</a:t>
            </a:r>
            <a:r>
              <a:rPr lang="en-US" sz="1200" dirty="0">
                <a:effectLst/>
                <a:latin typeface="Calibri" panose="020F0502020204030204" pitchFamily="34" charset="0"/>
              </a:rPr>
              <a: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ZA" dirty="0"/>
              <a:t>Great, the best way to clean code is to wash it. Take your laptop and have the code open on running tab. It will come back cleaner. Works even better if you add little bit of washing powder </a:t>
            </a:r>
            <a:r>
              <a:rPr lang="en-ZA" dirty="0">
                <a:sym typeface="Wingdings" panose="05000000000000000000" pitchFamily="2" charset="2"/>
              </a:rPr>
              <a:t></a:t>
            </a:r>
            <a:endParaRPr lang="en-ZA" dirty="0"/>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ZA" dirty="0"/>
              <a:t>(Just joking this is not right way of cleaning code)</a:t>
            </a:r>
          </a:p>
        </p:txBody>
      </p:sp>
      <p:sp>
        <p:nvSpPr>
          <p:cNvPr id="4" name="Slide Number Placeholder 3"/>
          <p:cNvSpPr>
            <a:spLocks noGrp="1"/>
          </p:cNvSpPr>
          <p:nvPr>
            <p:ph type="sldNum" sz="quarter" idx="5"/>
          </p:nvPr>
        </p:nvSpPr>
        <p:spPr/>
        <p:txBody>
          <a:bodyPr/>
          <a:lstStyle/>
          <a:p>
            <a:fld id="{7B84AE9F-FFD9-FF4C-A196-E789BBA95978}" type="slidenum">
              <a:rPr lang="en-US" smtClean="0"/>
              <a:t>16</a:t>
            </a:fld>
            <a:endParaRPr lang="en-US"/>
          </a:p>
        </p:txBody>
      </p:sp>
    </p:spTree>
    <p:extLst>
      <p:ext uri="{BB962C8B-B14F-4D97-AF65-F5344CB8AC3E}">
        <p14:creationId xmlns:p14="http://schemas.microsoft.com/office/powerpoint/2010/main" val="5014187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1" dirty="0">
                <a:effectLst/>
                <a:latin typeface="Calibri" panose="020F0502020204030204" pitchFamily="34" charset="0"/>
              </a:rPr>
              <a:t>Notes</a:t>
            </a:r>
            <a:r>
              <a:rPr lang="en-US" sz="1200" dirty="0">
                <a:effectLst/>
                <a:latin typeface="Calibri" panose="020F0502020204030204" pitchFamily="34" charset="0"/>
              </a:rPr>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dirty="0">
                <a:effectLst/>
                <a:latin typeface="Calibri" panose="020F0502020204030204" pitchFamily="34" charset="0"/>
                <a:sym typeface="Wingdings" panose="05000000000000000000" pitchFamily="2" charset="2"/>
              </a:rPr>
              <a:t>We will discuss the principles and rules that most developers follow and refer to which is Uncle Bob’s Clean code</a:t>
            </a:r>
            <a:endParaRPr lang="en-US" sz="1200" b="0" dirty="0">
              <a:effectLst/>
              <a:latin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dirty="0">
                <a:effectLst/>
                <a:latin typeface="Calibri" panose="020F0502020204030204" pitchFamily="34" charset="0"/>
              </a:rPr>
              <a:t>We will dive more into the rules on the coming slides, and they are all referenced from the book shown on the slide.</a:t>
            </a:r>
            <a:endParaRPr lang="en-ZA" b="0" dirty="0"/>
          </a:p>
          <a:p>
            <a:pPr marL="285750" indent="-228600">
              <a:buFont typeface="Arial" panose="020B0604020202020204" pitchFamily="34" charset="0"/>
              <a:buChar char="•"/>
            </a:pPr>
            <a:endParaRPr lang="en-US" sz="1200" dirty="0">
              <a:effectLst/>
              <a:latin typeface="+mn-lt"/>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17</a:t>
            </a:fld>
            <a:endParaRPr lang="en-US"/>
          </a:p>
        </p:txBody>
      </p:sp>
    </p:spTree>
    <p:extLst>
      <p:ext uri="{BB962C8B-B14F-4D97-AF65-F5344CB8AC3E}">
        <p14:creationId xmlns:p14="http://schemas.microsoft.com/office/powerpoint/2010/main" val="17563912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1" dirty="0">
                <a:effectLst/>
                <a:latin typeface="Calibri" panose="020F0502020204030204" pitchFamily="34" charset="0"/>
              </a:rPr>
              <a:t>Notes</a:t>
            </a:r>
            <a:r>
              <a:rPr lang="en-US" sz="1200" dirty="0">
                <a:effectLst/>
                <a:latin typeface="Calibri" panose="020F0502020204030204" pitchFamily="34" charset="0"/>
              </a:rPr>
              <a:t>:</a:t>
            </a:r>
          </a:p>
          <a:p>
            <a:pPr marL="171450" indent="-171450">
              <a:buFontTx/>
              <a:buChar char="-"/>
            </a:pPr>
            <a:r>
              <a:rPr lang="en-US" b="0" i="0" dirty="0">
                <a:solidFill>
                  <a:srgbClr val="1D2951"/>
                </a:solidFill>
                <a:effectLst/>
                <a:latin typeface="Quicksand"/>
              </a:rPr>
              <a:t>Before we dive into the </a:t>
            </a:r>
            <a:r>
              <a:rPr lang="en-US" b="0" i="0" dirty="0" err="1">
                <a:solidFill>
                  <a:srgbClr val="1D2951"/>
                </a:solidFill>
                <a:effectLst/>
                <a:latin typeface="Quicksand"/>
              </a:rPr>
              <a:t>hows</a:t>
            </a:r>
            <a:r>
              <a:rPr lang="en-US" b="0" i="0" dirty="0">
                <a:solidFill>
                  <a:srgbClr val="1D2951"/>
                </a:solidFill>
                <a:effectLst/>
                <a:latin typeface="Quicksand"/>
              </a:rPr>
              <a:t>, I would like for us to first understand what we mean by code smells.</a:t>
            </a:r>
          </a:p>
          <a:p>
            <a:pPr marL="171450" indent="-171450">
              <a:buFontTx/>
              <a:buChar char="-"/>
            </a:pPr>
            <a:r>
              <a:rPr lang="en-US" b="0" i="0" dirty="0">
                <a:solidFill>
                  <a:srgbClr val="1D2951"/>
                </a:solidFill>
                <a:effectLst/>
                <a:latin typeface="Quicksand"/>
              </a:rPr>
              <a:t>I used to hear that code smells and wondered what it meant. I now have an idea of what it means</a:t>
            </a:r>
          </a:p>
          <a:p>
            <a:pPr marL="171450" indent="-171450">
              <a:buFontTx/>
              <a:buChar char="-"/>
            </a:pPr>
            <a:r>
              <a:rPr lang="en-US" b="1" i="0" dirty="0">
                <a:solidFill>
                  <a:srgbClr val="1D2951"/>
                </a:solidFill>
                <a:effectLst/>
                <a:latin typeface="Quicksand"/>
              </a:rPr>
              <a:t>Code smells</a:t>
            </a:r>
            <a:r>
              <a:rPr lang="en-US" b="0" i="0" dirty="0">
                <a:solidFill>
                  <a:srgbClr val="1D2951"/>
                </a:solidFill>
                <a:effectLst/>
                <a:latin typeface="Quicksand"/>
              </a:rPr>
              <a:t> are not bugs or errors. but </a:t>
            </a:r>
            <a:r>
              <a:rPr lang="en-US" b="1" i="0" dirty="0">
                <a:solidFill>
                  <a:srgbClr val="1D2951"/>
                </a:solidFill>
                <a:effectLst/>
                <a:latin typeface="Quicksand"/>
              </a:rPr>
              <a:t>violations</a:t>
            </a:r>
            <a:r>
              <a:rPr lang="en-US" b="0" i="0" dirty="0">
                <a:solidFill>
                  <a:srgbClr val="1D2951"/>
                </a:solidFill>
                <a:effectLst/>
                <a:latin typeface="Quicksand"/>
              </a:rPr>
              <a:t> of the </a:t>
            </a:r>
            <a:r>
              <a:rPr lang="en-US" b="1" i="0" dirty="0">
                <a:solidFill>
                  <a:srgbClr val="1D2951"/>
                </a:solidFill>
                <a:effectLst/>
                <a:latin typeface="Quicksand"/>
              </a:rPr>
              <a:t>fundamentals of developing</a:t>
            </a:r>
            <a:r>
              <a:rPr lang="en-US" b="0" i="0" dirty="0">
                <a:solidFill>
                  <a:srgbClr val="1D2951"/>
                </a:solidFill>
                <a:effectLst/>
                <a:latin typeface="Quicksand"/>
              </a:rPr>
              <a:t> </a:t>
            </a:r>
            <a:r>
              <a:rPr lang="en-US" b="1" i="0" dirty="0">
                <a:solidFill>
                  <a:srgbClr val="1D2951"/>
                </a:solidFill>
                <a:effectLst/>
                <a:latin typeface="Quicksand"/>
              </a:rPr>
              <a:t>software</a:t>
            </a:r>
            <a:r>
              <a:rPr lang="en-US" b="0" i="0" dirty="0">
                <a:solidFill>
                  <a:srgbClr val="1D2951"/>
                </a:solidFill>
                <a:effectLst/>
                <a:latin typeface="Quicksand"/>
              </a:rPr>
              <a:t> that decrease the quality of code</a:t>
            </a:r>
            <a:r>
              <a:rPr lang="en-US" sz="1200" b="0" i="0" dirty="0">
                <a:solidFill>
                  <a:srgbClr val="1D2951"/>
                </a:solidFill>
                <a:effectLst/>
                <a:latin typeface="Calibri" panose="020F0502020204030204" pitchFamily="34" charset="0"/>
              </a:rPr>
              <a:t>.</a:t>
            </a:r>
            <a:endParaRPr lang="en-US" sz="1200" b="0" i="0" dirty="0">
              <a:solidFill>
                <a:schemeClr val="tx1"/>
              </a:solidFill>
              <a:effectLst/>
              <a:latin typeface="Calibri" panose="020F0502020204030204" pitchFamily="34" charset="0"/>
            </a:endParaRPr>
          </a:p>
          <a:p>
            <a:pPr marL="171450" indent="-171450">
              <a:buFontTx/>
              <a:buChar char="-"/>
            </a:pPr>
            <a:r>
              <a:rPr lang="en-US" b="0" i="0" dirty="0">
                <a:solidFill>
                  <a:srgbClr val="666666"/>
                </a:solidFill>
                <a:effectLst/>
                <a:latin typeface="Arial" panose="020B0604020202020204" pitchFamily="34" charset="0"/>
              </a:rPr>
              <a:t>“Smelly" code could be inefficient, nonperforming, complex, and difficult to change and maintain and leads to discoveries of decreased code quality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18</a:t>
            </a:fld>
            <a:endParaRPr lang="en-US"/>
          </a:p>
        </p:txBody>
      </p:sp>
    </p:spTree>
    <p:extLst>
      <p:ext uri="{BB962C8B-B14F-4D97-AF65-F5344CB8AC3E}">
        <p14:creationId xmlns:p14="http://schemas.microsoft.com/office/powerpoint/2010/main" val="20922410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1" dirty="0">
                <a:effectLst/>
                <a:latin typeface="Calibri" panose="020F0502020204030204" pitchFamily="34" charset="0"/>
              </a:rPr>
              <a:t>Notes</a:t>
            </a:r>
            <a:r>
              <a:rPr lang="en-US" sz="1200" dirty="0">
                <a:effectLst/>
                <a:latin typeface="Calibri" panose="020F0502020204030204" pitchFamily="34" charset="0"/>
              </a:rPr>
              <a:t>:</a:t>
            </a:r>
          </a:p>
          <a:p>
            <a:pPr marL="285750" indent="-228600">
              <a:buFont typeface="Arial" panose="020B0604020202020204" pitchFamily="34" charset="0"/>
              <a:buChar char="•"/>
            </a:pPr>
            <a:r>
              <a:rPr lang="en-US" sz="1200" dirty="0">
                <a:effectLst/>
                <a:latin typeface="+mn-lt"/>
                <a:cs typeface="+mn-cs"/>
              </a:rPr>
              <a:t>Follow coding design standard conventions.</a:t>
            </a:r>
          </a:p>
          <a:p>
            <a:pPr marL="285750" indent="-228600">
              <a:buFont typeface="Arial" panose="020B0604020202020204" pitchFamily="34" charset="0"/>
              <a:buChar char="•"/>
            </a:pPr>
            <a:r>
              <a:rPr lang="en-US" sz="1200" dirty="0">
                <a:effectLst/>
                <a:latin typeface="+mn-lt"/>
                <a:cs typeface="+mn-cs"/>
              </a:rPr>
              <a:t>Keep it simpler, reduce complexity as much as possible.</a:t>
            </a:r>
          </a:p>
          <a:p>
            <a:pPr marL="285750" indent="-228600">
              <a:buFont typeface="Arial" panose="020B0604020202020204" pitchFamily="34" charset="0"/>
              <a:buChar char="•"/>
            </a:pPr>
            <a:r>
              <a:rPr lang="en-US" sz="1200" dirty="0">
                <a:effectLst/>
                <a:latin typeface="+mn-lt"/>
                <a:cs typeface="+mn-cs"/>
              </a:rPr>
              <a:t>Boy scout rule. Leave the campground cleaner than you found it.</a:t>
            </a:r>
          </a:p>
          <a:p>
            <a:pPr marL="285750" indent="-228600">
              <a:buFont typeface="Arial" panose="020B0604020202020204" pitchFamily="34" charset="0"/>
              <a:buChar char="•"/>
            </a:pPr>
            <a:r>
              <a:rPr lang="en-US" sz="1200" dirty="0">
                <a:effectLst/>
                <a:latin typeface="+mn-lt"/>
                <a:cs typeface="+mn-cs"/>
              </a:rPr>
              <a:t>Stay in the problem space, always look for the root cause of the problem</a:t>
            </a:r>
          </a:p>
          <a:p>
            <a:pPr marL="285750" indent="-228600">
              <a:buFont typeface="Arial" panose="020B0604020202020204" pitchFamily="34" charset="0"/>
              <a:buChar char="•"/>
            </a:pPr>
            <a:endParaRPr lang="en-US" sz="1200" dirty="0">
              <a:effectLst/>
              <a:latin typeface="+mn-lt"/>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19</a:t>
            </a:fld>
            <a:endParaRPr lang="en-US"/>
          </a:p>
        </p:txBody>
      </p:sp>
    </p:spTree>
    <p:extLst>
      <p:ext uri="{BB962C8B-B14F-4D97-AF65-F5344CB8AC3E}">
        <p14:creationId xmlns:p14="http://schemas.microsoft.com/office/powerpoint/2010/main" val="419508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 </a:t>
            </a:r>
          </a:p>
          <a:p>
            <a:pPr marL="171450" indent="-171450">
              <a:buFont typeface="Arial" panose="020B0604020202020204" pitchFamily="34" charset="0"/>
              <a:buChar char="•"/>
            </a:pPr>
            <a:r>
              <a:rPr lang="en-US" dirty="0"/>
              <a:t>Name </a:t>
            </a:r>
          </a:p>
          <a:p>
            <a:pPr marL="171450" indent="-171450">
              <a:buFont typeface="Arial" panose="020B0604020202020204" pitchFamily="34" charset="0"/>
              <a:buChar char="•"/>
            </a:pPr>
            <a:r>
              <a:rPr lang="en-US" dirty="0"/>
              <a:t>Role</a:t>
            </a:r>
          </a:p>
          <a:p>
            <a:pPr marL="171450" indent="-171450">
              <a:buFont typeface="Arial" panose="020B0604020202020204" pitchFamily="34" charset="0"/>
              <a:buChar char="•"/>
            </a:pPr>
            <a:r>
              <a:rPr lang="en-US" dirty="0"/>
              <a:t>Hobbies </a:t>
            </a:r>
          </a:p>
          <a:p>
            <a:pPr marL="0" indent="0">
              <a:buFont typeface="Arial" panose="020B0604020202020204" pitchFamily="34" charset="0"/>
              <a:buNone/>
            </a:pPr>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2</a:t>
            </a:fld>
            <a:endParaRPr lang="en-US"/>
          </a:p>
        </p:txBody>
      </p:sp>
    </p:spTree>
    <p:extLst>
      <p:ext uri="{BB962C8B-B14F-4D97-AF65-F5344CB8AC3E}">
        <p14:creationId xmlns:p14="http://schemas.microsoft.com/office/powerpoint/2010/main" val="113971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1" dirty="0">
                <a:effectLst/>
                <a:latin typeface="Calibri" panose="020F0502020204030204" pitchFamily="34" charset="0"/>
              </a:rPr>
              <a:t>Notes</a:t>
            </a:r>
            <a:r>
              <a:rPr lang="en-US" sz="1200" dirty="0">
                <a:effectLst/>
                <a:latin typeface="Calibri" panose="020F0502020204030204" pitchFamily="34" charset="0"/>
              </a:rPr>
              <a:t>:</a:t>
            </a:r>
          </a:p>
          <a:p>
            <a:pPr algn="l">
              <a:buFont typeface="+mj-lt"/>
              <a:buNone/>
            </a:pPr>
            <a:r>
              <a:rPr lang="en-US" b="1" i="0" dirty="0">
                <a:solidFill>
                  <a:srgbClr val="24292F"/>
                </a:solidFill>
                <a:effectLst/>
                <a:latin typeface="-apple-system"/>
              </a:rPr>
              <a:t>Keep configurable data at high levels </a:t>
            </a:r>
          </a:p>
          <a:p>
            <a:pPr marL="171450" indent="-171450" algn="l">
              <a:buFontTx/>
              <a:buChar char="-"/>
            </a:pPr>
            <a:r>
              <a:rPr lang="en-US" dirty="0"/>
              <a:t>If you have a constant such as default or configuration value that is known and expected at a high level of abstraction, do not bury it in a low-level function. Expose it as an argument to the low-level function called from the high-level function.</a:t>
            </a:r>
          </a:p>
          <a:p>
            <a:pPr marL="0" indent="0" algn="l">
              <a:buFontTx/>
              <a:buNone/>
            </a:pPr>
            <a:endParaRPr lang="en-US" b="0" i="0" dirty="0">
              <a:solidFill>
                <a:srgbClr val="24292F"/>
              </a:solidFill>
              <a:effectLst/>
              <a:latin typeface="-apple-system"/>
            </a:endParaRPr>
          </a:p>
          <a:p>
            <a:pPr algn="l">
              <a:buFont typeface="+mj-lt"/>
              <a:buNone/>
            </a:pPr>
            <a:r>
              <a:rPr lang="en-US" b="1" i="0" dirty="0">
                <a:solidFill>
                  <a:srgbClr val="24292F"/>
                </a:solidFill>
                <a:effectLst/>
                <a:latin typeface="-apple-system"/>
              </a:rPr>
              <a:t>Prefer polymorphism to if/else or switch/case.</a:t>
            </a:r>
          </a:p>
          <a:p>
            <a:pPr algn="l">
              <a:buFont typeface="+mj-lt"/>
              <a:buNone/>
            </a:pPr>
            <a:r>
              <a:rPr lang="en-US" b="0" i="0" dirty="0">
                <a:solidFill>
                  <a:srgbClr val="24292F"/>
                </a:solidFill>
                <a:effectLst/>
                <a:latin typeface="-apple-system"/>
              </a:rPr>
              <a:t>- </a:t>
            </a:r>
            <a:r>
              <a:rPr lang="en-US" b="1" i="0" dirty="0">
                <a:solidFill>
                  <a:srgbClr val="000000"/>
                </a:solidFill>
                <a:effectLst/>
                <a:latin typeface="ForoSans-Light"/>
              </a:rPr>
              <a:t>Polymorphism</a:t>
            </a:r>
            <a:r>
              <a:rPr lang="en-US" b="0" i="0" dirty="0">
                <a:solidFill>
                  <a:srgbClr val="000000"/>
                </a:solidFill>
                <a:effectLst/>
                <a:latin typeface="ForoSans-Light"/>
              </a:rPr>
              <a:t> describes situations in which something occurs in several different forms. It describes a concept that you can access objects of different types through the same interface. Each type can provide its own independent implementation of this interface.</a:t>
            </a:r>
            <a:endParaRPr lang="en-US" b="0" i="0" dirty="0">
              <a:solidFill>
                <a:srgbClr val="24292F"/>
              </a:solidFill>
              <a:effectLst/>
              <a:latin typeface="-apple-system"/>
            </a:endParaRPr>
          </a:p>
          <a:p>
            <a:pPr algn="l">
              <a:buFont typeface="+mj-lt"/>
              <a:buNone/>
            </a:pPr>
            <a:r>
              <a:rPr lang="en-US" b="1" i="0" dirty="0">
                <a:solidFill>
                  <a:srgbClr val="24292F"/>
                </a:solidFill>
                <a:effectLst/>
                <a:latin typeface="-apple-system"/>
              </a:rPr>
              <a:t>Be precise </a:t>
            </a:r>
          </a:p>
          <a:p>
            <a:pPr algn="l">
              <a:buFont typeface="+mj-lt"/>
              <a:buNone/>
            </a:pPr>
            <a:r>
              <a:rPr lang="en-US" b="0" i="0" dirty="0">
                <a:solidFill>
                  <a:srgbClr val="24292F"/>
                </a:solidFill>
                <a:effectLst/>
                <a:latin typeface="-apple-system"/>
              </a:rPr>
              <a:t>- </a:t>
            </a:r>
            <a:r>
              <a:rPr lang="en-US" dirty="0"/>
              <a:t>When you make a decision in your code, make sure you make it precisely. Know why you have made it and how you will deal with any exceptions</a:t>
            </a:r>
            <a:r>
              <a:rPr lang="en-US" b="0" i="0" dirty="0">
                <a:solidFill>
                  <a:srgbClr val="24292F"/>
                </a:solidFill>
                <a:effectLst/>
                <a:latin typeface="-apple-system"/>
              </a:rPr>
              <a:t>.</a:t>
            </a:r>
          </a:p>
          <a:p>
            <a:pPr algn="l">
              <a:buFont typeface="+mj-lt"/>
              <a:buNone/>
            </a:pPr>
            <a:r>
              <a:rPr lang="en-US" b="1" i="0" dirty="0">
                <a:solidFill>
                  <a:srgbClr val="24292F"/>
                </a:solidFill>
                <a:effectLst/>
                <a:latin typeface="-apple-system"/>
              </a:rPr>
              <a:t>Use dependency injection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t>Dependency means relying on something</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b="1" i="0" dirty="0">
                <a:effectLst/>
                <a:latin typeface="Lato" panose="020F0502020204030203" pitchFamily="34" charset="0"/>
              </a:rPr>
              <a:t>dependency injection</a:t>
            </a:r>
            <a:r>
              <a:rPr lang="en-US" b="0" i="0" dirty="0">
                <a:solidFill>
                  <a:srgbClr val="0A0A23"/>
                </a:solidFill>
                <a:effectLst/>
                <a:latin typeface="Lato" panose="020F0502020204030203" pitchFamily="34" charset="0"/>
              </a:rPr>
              <a:t> is a technique whereby one object (or static method) supplies the dependencies of another object</a:t>
            </a:r>
            <a:endParaRPr lang="en-US" dirty="0"/>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0A0A23"/>
                </a:solidFill>
                <a:effectLst/>
                <a:latin typeface="Lato" panose="020F0502020204030203" pitchFamily="34" charset="0"/>
              </a:rPr>
              <a:t>When class A uses some functionality of class B, then it’s said that class A has a dependency of class B.</a:t>
            </a:r>
            <a:endParaRPr lang="en-ZA" dirty="0"/>
          </a:p>
          <a:p>
            <a:pPr algn="l">
              <a:buFont typeface="+mj-lt"/>
              <a:buNone/>
            </a:pPr>
            <a:endParaRPr lang="en-US" b="1" i="0" dirty="0">
              <a:solidFill>
                <a:srgbClr val="24292F"/>
              </a:solidFill>
              <a:effectLst/>
              <a:latin typeface="-apple-system"/>
            </a:endParaRPr>
          </a:p>
          <a:p>
            <a:pPr algn="l">
              <a:buFont typeface="+mj-lt"/>
              <a:buNone/>
            </a:pPr>
            <a:r>
              <a:rPr lang="en-US" b="1" i="0" dirty="0">
                <a:solidFill>
                  <a:srgbClr val="24292F"/>
                </a:solidFill>
                <a:effectLst/>
                <a:latin typeface="-apple-system"/>
              </a:rPr>
              <a:t>Follow Law of Demeter</a:t>
            </a:r>
            <a:r>
              <a:rPr lang="en-US" b="0" i="0" dirty="0">
                <a:solidFill>
                  <a:srgbClr val="24292F"/>
                </a:solidFill>
                <a:effectLst/>
                <a:latin typeface="-apple-system"/>
              </a:rPr>
              <a:t>. </a:t>
            </a:r>
          </a:p>
          <a:p>
            <a:pPr algn="l">
              <a:buFont typeface="+mj-lt"/>
              <a:buNone/>
            </a:pPr>
            <a:r>
              <a:rPr lang="en-US" b="0" i="0" dirty="0">
                <a:solidFill>
                  <a:srgbClr val="24292F"/>
                </a:solidFill>
                <a:effectLst/>
                <a:latin typeface="-apple-system"/>
              </a:rPr>
              <a:t>- A class should know only its direct dependencies.</a:t>
            </a:r>
          </a:p>
          <a:p>
            <a:pPr algn="l">
              <a:buFont typeface="+mj-lt"/>
              <a:buNone/>
            </a:pPr>
            <a:endParaRPr lang="en-US" b="0" i="0" dirty="0">
              <a:solidFill>
                <a:srgbClr val="24292F"/>
              </a:solidFill>
              <a:effectLst/>
              <a:latin typeface="-apple-system"/>
            </a:endParaRPr>
          </a:p>
          <a:p>
            <a:pPr marL="285750" indent="-228600">
              <a:buFont typeface="Arial" panose="020B0604020202020204" pitchFamily="34" charset="0"/>
              <a:buChar char="•"/>
            </a:pPr>
            <a:endParaRPr lang="en-US" sz="1200" dirty="0">
              <a:effectLst/>
              <a:latin typeface="+mn-lt"/>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20</a:t>
            </a:fld>
            <a:endParaRPr lang="en-US"/>
          </a:p>
        </p:txBody>
      </p:sp>
    </p:spTree>
    <p:extLst>
      <p:ext uri="{BB962C8B-B14F-4D97-AF65-F5344CB8AC3E}">
        <p14:creationId xmlns:p14="http://schemas.microsoft.com/office/powerpoint/2010/main" val="27718958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1" dirty="0">
                <a:effectLst/>
                <a:latin typeface="Calibri" panose="020F0502020204030204" pitchFamily="34" charset="0"/>
              </a:rPr>
              <a:t>Notes</a:t>
            </a:r>
            <a:r>
              <a:rPr lang="en-US" sz="1200" dirty="0">
                <a:effectLst/>
                <a:latin typeface="Calibri" panose="020F0502020204030204" pitchFamily="34" charset="0"/>
              </a:rPr>
              <a:t>:</a:t>
            </a:r>
          </a:p>
          <a:p>
            <a:pPr marL="285750" indent="-228600">
              <a:buFont typeface="Arial" panose="020B0604020202020204" pitchFamily="34" charset="0"/>
              <a:buChar char="•"/>
            </a:pPr>
            <a:endParaRPr lang="en-US" sz="1200" dirty="0">
              <a:effectLst/>
              <a:latin typeface="+mn-lt"/>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21</a:t>
            </a:fld>
            <a:endParaRPr lang="en-US"/>
          </a:p>
        </p:txBody>
      </p:sp>
    </p:spTree>
    <p:extLst>
      <p:ext uri="{BB962C8B-B14F-4D97-AF65-F5344CB8AC3E}">
        <p14:creationId xmlns:p14="http://schemas.microsoft.com/office/powerpoint/2010/main" val="40913716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i="0" dirty="0">
                <a:solidFill>
                  <a:srgbClr val="24292E"/>
                </a:solidFill>
                <a:effectLst/>
                <a:latin typeface="-apple-system"/>
              </a:rPr>
              <a:t>Notes</a:t>
            </a:r>
          </a:p>
        </p:txBody>
      </p:sp>
      <p:sp>
        <p:nvSpPr>
          <p:cNvPr id="4" name="Slide Number Placeholder 3"/>
          <p:cNvSpPr>
            <a:spLocks noGrp="1"/>
          </p:cNvSpPr>
          <p:nvPr>
            <p:ph type="sldNum" sz="quarter" idx="5"/>
          </p:nvPr>
        </p:nvSpPr>
        <p:spPr/>
        <p:txBody>
          <a:bodyPr/>
          <a:lstStyle/>
          <a:p>
            <a:fld id="{7B84AE9F-FFD9-FF4C-A196-E789BBA95978}" type="slidenum">
              <a:rPr lang="en-US" smtClean="0"/>
              <a:t>22</a:t>
            </a:fld>
            <a:endParaRPr lang="en-US"/>
          </a:p>
        </p:txBody>
      </p:sp>
    </p:spTree>
    <p:extLst>
      <p:ext uri="{BB962C8B-B14F-4D97-AF65-F5344CB8AC3E}">
        <p14:creationId xmlns:p14="http://schemas.microsoft.com/office/powerpoint/2010/main" val="1796448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i="0" dirty="0">
                <a:solidFill>
                  <a:srgbClr val="24292E"/>
                </a:solidFill>
                <a:effectLst/>
                <a:latin typeface="-apple-system"/>
              </a:rPr>
              <a:t>Notes</a:t>
            </a:r>
          </a:p>
          <a:p>
            <a:pPr marL="171450" indent="-171450">
              <a:buFontTx/>
              <a:buChar char="-"/>
            </a:pPr>
            <a:r>
              <a:rPr lang="en-US" b="0" i="0" dirty="0">
                <a:solidFill>
                  <a:srgbClr val="24292E"/>
                </a:solidFill>
                <a:effectLst/>
                <a:latin typeface="-apple-system"/>
              </a:rPr>
              <a:t>With this approach, we continuously have to add additional branches and whenever you have to debug have to go through a bunch of if statements before accessing the one you are interested in investigating.</a:t>
            </a:r>
          </a:p>
          <a:p>
            <a:pPr marL="171450" indent="-171450">
              <a:buFontTx/>
              <a:buChar char="-"/>
            </a:pPr>
            <a:endParaRPr lang="en-US" b="0" i="0" dirty="0">
              <a:solidFill>
                <a:srgbClr val="24292E"/>
              </a:solidFill>
              <a:effectLst/>
              <a:latin typeface="-apple-system"/>
            </a:endParaRPr>
          </a:p>
          <a:p>
            <a:pPr marL="171450" indent="-171450">
              <a:buFontTx/>
              <a:buChar char="-"/>
            </a:pPr>
            <a:r>
              <a:rPr lang="en-US" b="0" i="0" dirty="0">
                <a:solidFill>
                  <a:srgbClr val="24292E"/>
                </a:solidFill>
                <a:effectLst/>
                <a:latin typeface="-apple-system"/>
              </a:rPr>
              <a:t>Lets look at a dummy example of how we avoid traditional branching with polymorphism</a:t>
            </a:r>
          </a:p>
        </p:txBody>
      </p:sp>
      <p:sp>
        <p:nvSpPr>
          <p:cNvPr id="4" name="Slide Number Placeholder 3"/>
          <p:cNvSpPr>
            <a:spLocks noGrp="1"/>
          </p:cNvSpPr>
          <p:nvPr>
            <p:ph type="sldNum" sz="quarter" idx="5"/>
          </p:nvPr>
        </p:nvSpPr>
        <p:spPr/>
        <p:txBody>
          <a:bodyPr/>
          <a:lstStyle/>
          <a:p>
            <a:fld id="{7B84AE9F-FFD9-FF4C-A196-E789BBA95978}" type="slidenum">
              <a:rPr lang="en-US" smtClean="0"/>
              <a:t>23</a:t>
            </a:fld>
            <a:endParaRPr lang="en-US"/>
          </a:p>
        </p:txBody>
      </p:sp>
    </p:spTree>
    <p:extLst>
      <p:ext uri="{BB962C8B-B14F-4D97-AF65-F5344CB8AC3E}">
        <p14:creationId xmlns:p14="http://schemas.microsoft.com/office/powerpoint/2010/main" val="22045065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i="0" dirty="0">
                <a:solidFill>
                  <a:srgbClr val="24292E"/>
                </a:solidFill>
                <a:effectLst/>
                <a:latin typeface="-apple-system"/>
              </a:rPr>
              <a:t>Notes</a:t>
            </a:r>
          </a:p>
          <a:p>
            <a:pPr marL="171450" indent="-171450">
              <a:buFontTx/>
              <a:buChar char="-"/>
            </a:pPr>
            <a:r>
              <a:rPr lang="en-US" b="0" i="0" dirty="0">
                <a:solidFill>
                  <a:srgbClr val="292929"/>
                </a:solidFill>
                <a:effectLst/>
                <a:latin typeface="charter"/>
              </a:rPr>
              <a:t>Every class is aligned with the requirement it manages. Debugging, fixing bugs, and testing is easier than compared to the conditional branching</a:t>
            </a:r>
          </a:p>
          <a:p>
            <a:pPr marL="171450" indent="-171450">
              <a:buFontTx/>
              <a:buChar char="-"/>
            </a:pPr>
            <a:r>
              <a:rPr lang="en-US" b="0" i="0" dirty="0">
                <a:solidFill>
                  <a:srgbClr val="292929"/>
                </a:solidFill>
                <a:effectLst/>
                <a:latin typeface="charter"/>
              </a:rPr>
              <a:t>There is a clear relationship between the class and the requirement it manages.</a:t>
            </a:r>
          </a:p>
          <a:p>
            <a:pPr marL="171450" indent="-171450">
              <a:buFontTx/>
              <a:buChar char="-"/>
            </a:pPr>
            <a:r>
              <a:rPr lang="en-US" b="0" i="0" dirty="0">
                <a:solidFill>
                  <a:srgbClr val="292929"/>
                </a:solidFill>
                <a:effectLst/>
                <a:latin typeface="charter"/>
              </a:rPr>
              <a:t>In this case, any new requirement results in a specialized class</a:t>
            </a:r>
          </a:p>
          <a:p>
            <a:pPr marL="171450" indent="-171450">
              <a:buFontTx/>
              <a:buChar char="-"/>
            </a:pPr>
            <a:r>
              <a:rPr lang="en-US" b="0" i="0" dirty="0">
                <a:solidFill>
                  <a:srgbClr val="292929"/>
                </a:solidFill>
                <a:effectLst/>
                <a:latin typeface="charter"/>
              </a:rPr>
              <a:t>We are now taking an interface argument instead of the </a:t>
            </a:r>
            <a:r>
              <a:rPr lang="en-US" b="0" i="0" dirty="0" err="1">
                <a:solidFill>
                  <a:srgbClr val="292929"/>
                </a:solidFill>
                <a:effectLst/>
                <a:latin typeface="charter"/>
              </a:rPr>
              <a:t>enum</a:t>
            </a:r>
            <a:r>
              <a:rPr lang="en-US" b="0" i="0" dirty="0">
                <a:solidFill>
                  <a:srgbClr val="292929"/>
                </a:solidFill>
                <a:effectLst/>
                <a:latin typeface="charter"/>
              </a:rPr>
              <a:t>. Now, the method delegates the responsibility of knowing how to perform the update to a specialized object</a:t>
            </a:r>
            <a:endParaRPr lang="en-US" b="0" i="0" dirty="0">
              <a:solidFill>
                <a:srgbClr val="24292E"/>
              </a:solidFill>
              <a:effectLst/>
              <a:latin typeface="-apple-system"/>
            </a:endParaRPr>
          </a:p>
        </p:txBody>
      </p:sp>
      <p:sp>
        <p:nvSpPr>
          <p:cNvPr id="4" name="Slide Number Placeholder 3"/>
          <p:cNvSpPr>
            <a:spLocks noGrp="1"/>
          </p:cNvSpPr>
          <p:nvPr>
            <p:ph type="sldNum" sz="quarter" idx="5"/>
          </p:nvPr>
        </p:nvSpPr>
        <p:spPr/>
        <p:txBody>
          <a:bodyPr/>
          <a:lstStyle/>
          <a:p>
            <a:fld id="{7B84AE9F-FFD9-FF4C-A196-E789BBA95978}" type="slidenum">
              <a:rPr lang="en-US" smtClean="0"/>
              <a:t>24</a:t>
            </a:fld>
            <a:endParaRPr lang="en-US"/>
          </a:p>
        </p:txBody>
      </p:sp>
    </p:spTree>
    <p:extLst>
      <p:ext uri="{BB962C8B-B14F-4D97-AF65-F5344CB8AC3E}">
        <p14:creationId xmlns:p14="http://schemas.microsoft.com/office/powerpoint/2010/main" val="14204384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1" dirty="0">
                <a:effectLst/>
                <a:latin typeface="Calibri" panose="020F0502020204030204" pitchFamily="34" charset="0"/>
              </a:rPr>
              <a:t>Notes</a:t>
            </a:r>
            <a:r>
              <a:rPr lang="en-US" sz="1200" dirty="0">
                <a:effectLst/>
                <a:latin typeface="Calibri" panose="020F0502020204030204" pitchFamily="34" charset="0"/>
              </a:rPr>
              <a:t>:</a:t>
            </a:r>
          </a:p>
          <a:p>
            <a:pPr algn="l">
              <a:buFont typeface="+mj-lt"/>
              <a:buAutoNum type="arabicPeriod"/>
            </a:pPr>
            <a:r>
              <a:rPr lang="en-US" b="0" i="0" dirty="0">
                <a:solidFill>
                  <a:srgbClr val="24292F"/>
                </a:solidFill>
                <a:effectLst/>
                <a:latin typeface="-apple-system"/>
              </a:rPr>
              <a:t>Consistency</a:t>
            </a:r>
          </a:p>
          <a:p>
            <a:pPr algn="l">
              <a:buFont typeface="+mj-lt"/>
              <a:buAutoNum type="arabicPeriod"/>
            </a:pPr>
            <a:r>
              <a:rPr lang="en-US" b="0" i="0" dirty="0">
                <a:solidFill>
                  <a:srgbClr val="24292F"/>
                </a:solidFill>
                <a:effectLst/>
                <a:latin typeface="-apple-system"/>
              </a:rPr>
              <a:t>Use explanatory variables.</a:t>
            </a:r>
          </a:p>
          <a:p>
            <a:pPr algn="l">
              <a:buFont typeface="+mj-lt"/>
              <a:buAutoNum type="arabicPeriod"/>
            </a:pPr>
            <a:r>
              <a:rPr lang="en-US" b="0" i="0" dirty="0">
                <a:solidFill>
                  <a:srgbClr val="24292F"/>
                </a:solidFill>
                <a:effectLst/>
                <a:latin typeface="-apple-system"/>
              </a:rPr>
              <a:t>Avoid logical dependency. Don't write methods which works correctly depending on something else in the same class.</a:t>
            </a:r>
          </a:p>
          <a:p>
            <a:pPr algn="l">
              <a:buFont typeface="+mj-lt"/>
              <a:buAutoNum type="arabicPeriod"/>
            </a:pPr>
            <a:r>
              <a:rPr lang="en-US" b="0" i="0" dirty="0">
                <a:solidFill>
                  <a:srgbClr val="24292F"/>
                </a:solidFill>
                <a:effectLst/>
                <a:latin typeface="-apple-system"/>
              </a:rPr>
              <a:t>Avoid negative conditionals.</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a:solidFill>
                  <a:srgbClr val="24292F"/>
                </a:solidFill>
                <a:effectLst/>
                <a:latin typeface="-apple-system"/>
              </a:rPr>
              <a:t>Encapsulate boundary conditions. (explained better in next slide)</a:t>
            </a:r>
          </a:p>
          <a:p>
            <a:pPr marL="57150" indent="0">
              <a:buFont typeface="Arial" panose="020B0604020202020204" pitchFamily="34" charset="0"/>
              <a:buNone/>
            </a:pPr>
            <a:endParaRPr lang="en-US" sz="1200" dirty="0">
              <a:effectLst/>
              <a:latin typeface="+mn-lt"/>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25</a:t>
            </a:fld>
            <a:endParaRPr lang="en-US"/>
          </a:p>
        </p:txBody>
      </p:sp>
    </p:spTree>
    <p:extLst>
      <p:ext uri="{BB962C8B-B14F-4D97-AF65-F5344CB8AC3E}">
        <p14:creationId xmlns:p14="http://schemas.microsoft.com/office/powerpoint/2010/main" val="29402674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i="0" dirty="0">
                <a:solidFill>
                  <a:srgbClr val="24292E"/>
                </a:solidFill>
                <a:effectLst/>
                <a:latin typeface="-apple-system"/>
              </a:rPr>
              <a:t>Notes</a:t>
            </a:r>
          </a:p>
          <a:p>
            <a:pPr marL="0" indent="0">
              <a:buFontTx/>
              <a:buNone/>
            </a:pPr>
            <a:r>
              <a:rPr lang="en-US" b="0" i="0" dirty="0">
                <a:solidFill>
                  <a:srgbClr val="24292E"/>
                </a:solidFill>
                <a:effectLst/>
                <a:latin typeface="-apple-system"/>
              </a:rPr>
              <a:t>- Notice that </a:t>
            </a:r>
            <a:r>
              <a:rPr lang="en-US" dirty="0"/>
              <a:t>level + 1</a:t>
            </a:r>
            <a:r>
              <a:rPr lang="en-US" b="0" i="0" dirty="0">
                <a:solidFill>
                  <a:srgbClr val="24292E"/>
                </a:solidFill>
                <a:effectLst/>
                <a:latin typeface="-apple-system"/>
              </a:rPr>
              <a:t> appears twice. This is a boundary condition that should be encapsulated within a variable named something like </a:t>
            </a:r>
            <a:r>
              <a:rPr lang="en-US" dirty="0" err="1"/>
              <a:t>nextLevel</a:t>
            </a:r>
            <a:r>
              <a:rPr lang="en-US" b="0" i="0" dirty="0">
                <a:solidFill>
                  <a:srgbClr val="24292E"/>
                </a:solidFill>
                <a:effectLst/>
                <a:latin typeface="-apple-system"/>
              </a:rPr>
              <a:t>.</a:t>
            </a:r>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26</a:t>
            </a:fld>
            <a:endParaRPr lang="en-US"/>
          </a:p>
        </p:txBody>
      </p:sp>
    </p:spTree>
    <p:extLst>
      <p:ext uri="{BB962C8B-B14F-4D97-AF65-F5344CB8AC3E}">
        <p14:creationId xmlns:p14="http://schemas.microsoft.com/office/powerpoint/2010/main" val="21010089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1" dirty="0">
                <a:effectLst/>
                <a:latin typeface="Calibri" panose="020F0502020204030204" pitchFamily="34" charset="0"/>
              </a:rPr>
              <a:t>Notes</a:t>
            </a:r>
            <a:r>
              <a:rPr lang="en-US" sz="1200" dirty="0">
                <a:effectLst/>
                <a:latin typeface="Calibri" panose="020F0502020204030204" pitchFamily="34" charset="0"/>
              </a:rPr>
              <a:t>:</a:t>
            </a:r>
          </a:p>
          <a:p>
            <a:pPr algn="l">
              <a:buFont typeface="+mj-lt"/>
              <a:buAutoNum type="arabicPeriod"/>
            </a:pPr>
            <a:r>
              <a:rPr lang="en-US" b="0" i="0" dirty="0">
                <a:solidFill>
                  <a:srgbClr val="24292F"/>
                </a:solidFill>
                <a:effectLst/>
                <a:latin typeface="-apple-system"/>
              </a:rPr>
              <a:t>Choose descriptive and unambiguous names.</a:t>
            </a:r>
          </a:p>
          <a:p>
            <a:pPr algn="l">
              <a:buFont typeface="+mj-lt"/>
              <a:buAutoNum type="arabicPeriod"/>
            </a:pPr>
            <a:r>
              <a:rPr lang="en-US" b="0" i="0" dirty="0">
                <a:solidFill>
                  <a:srgbClr val="24292F"/>
                </a:solidFill>
                <a:effectLst/>
                <a:latin typeface="-apple-system"/>
              </a:rPr>
              <a:t>Make meaningful distinction.</a:t>
            </a:r>
          </a:p>
          <a:p>
            <a:pPr algn="l">
              <a:buFont typeface="+mj-lt"/>
              <a:buAutoNum type="arabicPeriod"/>
            </a:pPr>
            <a:r>
              <a:rPr lang="en-US" b="0" i="0" dirty="0">
                <a:solidFill>
                  <a:srgbClr val="24292F"/>
                </a:solidFill>
                <a:effectLst/>
                <a:latin typeface="-apple-system"/>
              </a:rPr>
              <a:t>Use pronounceable names.</a:t>
            </a:r>
          </a:p>
          <a:p>
            <a:pPr algn="l">
              <a:buFont typeface="+mj-lt"/>
              <a:buAutoNum type="arabicPeriod"/>
            </a:pPr>
            <a:r>
              <a:rPr lang="en-US" b="0" i="0" dirty="0">
                <a:solidFill>
                  <a:srgbClr val="24292F"/>
                </a:solidFill>
                <a:effectLst/>
                <a:latin typeface="-apple-system"/>
              </a:rPr>
              <a:t>Use searchable names.</a:t>
            </a:r>
          </a:p>
          <a:p>
            <a:pPr algn="l">
              <a:buFont typeface="+mj-lt"/>
              <a:buAutoNum type="arabicPeriod"/>
            </a:pPr>
            <a:r>
              <a:rPr lang="en-US" b="0" i="0" dirty="0">
                <a:solidFill>
                  <a:srgbClr val="24292F"/>
                </a:solidFill>
                <a:effectLst/>
                <a:latin typeface="-apple-system"/>
              </a:rPr>
              <a:t>Replace magic numbers with named constants.</a:t>
            </a:r>
          </a:p>
          <a:p>
            <a:pPr algn="l">
              <a:buFont typeface="+mj-lt"/>
              <a:buAutoNum type="arabicPeriod"/>
            </a:pPr>
            <a:r>
              <a:rPr lang="en-US" b="0" i="0" dirty="0">
                <a:solidFill>
                  <a:srgbClr val="24292F"/>
                </a:solidFill>
                <a:effectLst/>
                <a:latin typeface="-apple-system"/>
              </a:rPr>
              <a:t>Avoid encodings. Don't append prefixes or type information.</a:t>
            </a:r>
          </a:p>
          <a:p>
            <a:pPr marL="285750" indent="-228600">
              <a:buFont typeface="Arial" panose="020B0604020202020204" pitchFamily="34" charset="0"/>
              <a:buChar char="•"/>
            </a:pPr>
            <a:endParaRPr lang="en-US" sz="1200" dirty="0">
              <a:effectLst/>
              <a:latin typeface="+mn-lt"/>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27</a:t>
            </a:fld>
            <a:endParaRPr lang="en-US"/>
          </a:p>
        </p:txBody>
      </p:sp>
    </p:spTree>
    <p:extLst>
      <p:ext uri="{BB962C8B-B14F-4D97-AF65-F5344CB8AC3E}">
        <p14:creationId xmlns:p14="http://schemas.microsoft.com/office/powerpoint/2010/main" val="39262409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1" dirty="0">
                <a:effectLst/>
                <a:latin typeface="Calibri" panose="020F0502020204030204" pitchFamily="34" charset="0"/>
              </a:rPr>
              <a:t>Notes</a:t>
            </a:r>
            <a:r>
              <a:rPr lang="en-US" sz="1200" dirty="0">
                <a:effectLst/>
                <a:latin typeface="Calibri" panose="020F0502020204030204" pitchFamily="34" charset="0"/>
              </a:rPr>
              <a:t>:</a:t>
            </a:r>
          </a:p>
          <a:p>
            <a:pPr marL="0" indent="0">
              <a:buFontTx/>
              <a:buNone/>
            </a:pPr>
            <a:endParaRPr lang="en-US" sz="1200" dirty="0">
              <a:effectLst/>
              <a:latin typeface="Calibri" panose="020F0502020204030204" pitchFamily="34" charset="0"/>
            </a:endParaRPr>
          </a:p>
          <a:p>
            <a:pPr marL="0" indent="0">
              <a:buFontTx/>
              <a:buNone/>
            </a:pPr>
            <a:r>
              <a:rPr lang="en-US" sz="1200" b="1" dirty="0">
                <a:effectLst/>
                <a:latin typeface="Calibri" panose="020F0502020204030204" pitchFamily="34" charset="0"/>
              </a:rPr>
              <a:t>Function</a:t>
            </a:r>
            <a:r>
              <a:rPr lang="en-US" sz="1200" dirty="0">
                <a:effectLst/>
                <a:latin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rPr>
              <a:t>- </a:t>
            </a:r>
            <a:r>
              <a:rPr lang="en-US" sz="1200" b="0" dirty="0"/>
              <a:t>We have a data payment system that users use to purchase their day to day or monthly data bundles.</a:t>
            </a:r>
          </a:p>
          <a:p>
            <a:pPr marL="0" indent="0">
              <a:buFontTx/>
              <a:buNone/>
            </a:pPr>
            <a:endParaRPr lang="en-US" sz="1200" dirty="0">
              <a:effectLst/>
              <a:latin typeface="Calibri" panose="020F0502020204030204" pitchFamily="34" charset="0"/>
            </a:endParaRPr>
          </a:p>
          <a:p>
            <a:pPr marL="0" indent="0">
              <a:buFontTx/>
              <a:buNone/>
            </a:pPr>
            <a:r>
              <a:rPr lang="en-US" sz="1200" b="1" dirty="0">
                <a:effectLst/>
                <a:latin typeface="Calibri" panose="020F0502020204030204" pitchFamily="34" charset="0"/>
              </a:rPr>
              <a:t>Requirement</a:t>
            </a:r>
            <a:r>
              <a:rPr lang="en-US" sz="1200" dirty="0">
                <a:effectLst/>
                <a:latin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rPr>
              <a:t>- </a:t>
            </a:r>
            <a:r>
              <a:rPr lang="en-US" sz="1200" b="0" dirty="0"/>
              <a:t>Users would like to have the ability to view all Data bundles they have purchased for a specific month .</a:t>
            </a:r>
          </a:p>
          <a:p>
            <a:pPr marL="0" indent="0">
              <a:buFontTx/>
              <a:buNone/>
            </a:pPr>
            <a:endParaRPr lang="en-US" sz="1200" dirty="0">
              <a:effectLst/>
              <a:latin typeface="Calibri" panose="020F0502020204030204" pitchFamily="34" charset="0"/>
            </a:endParaRPr>
          </a:p>
          <a:p>
            <a:pPr marL="0" indent="0">
              <a:buFontTx/>
              <a:buNone/>
            </a:pPr>
            <a:r>
              <a:rPr lang="en-US" sz="1200" b="1" dirty="0">
                <a:effectLst/>
                <a:latin typeface="Calibri" panose="020F0502020204030204" pitchFamily="34" charset="0"/>
              </a:rPr>
              <a:t>Question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 What is the name of the function that will be used to extract information related to Data bundles That the user purchased?</a:t>
            </a:r>
            <a:endParaRPr lang="en-ZA" b="0" dirty="0"/>
          </a:p>
          <a:p>
            <a:pPr marL="0" indent="0">
              <a:buFontTx/>
              <a:buNone/>
            </a:pPr>
            <a:endParaRPr lang="en-US" sz="1200" b="1" dirty="0">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7B84AE9F-FFD9-FF4C-A196-E789BBA95978}" type="slidenum">
              <a:rPr lang="en-US" smtClean="0"/>
              <a:t>28</a:t>
            </a:fld>
            <a:endParaRPr lang="en-US"/>
          </a:p>
        </p:txBody>
      </p:sp>
    </p:spTree>
    <p:extLst>
      <p:ext uri="{BB962C8B-B14F-4D97-AF65-F5344CB8AC3E}">
        <p14:creationId xmlns:p14="http://schemas.microsoft.com/office/powerpoint/2010/main" val="41279282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1" dirty="0">
                <a:effectLst/>
                <a:latin typeface="Calibri" panose="020F0502020204030204" pitchFamily="34" charset="0"/>
              </a:rPr>
              <a:t>Notes</a:t>
            </a:r>
            <a:r>
              <a:rPr lang="en-US" sz="1200" dirty="0">
                <a:effectLst/>
                <a:latin typeface="Calibri" panose="020F0502020204030204" pitchFamily="34" charset="0"/>
              </a:rPr>
              <a:t>:</a:t>
            </a:r>
          </a:p>
          <a:p>
            <a:pPr marL="285750" indent="-228600">
              <a:buFont typeface="Arial" panose="020B0604020202020204" pitchFamily="34" charset="0"/>
              <a:buChar char="•"/>
            </a:pPr>
            <a:endParaRPr lang="en-US" sz="1200" dirty="0">
              <a:effectLst/>
              <a:latin typeface="+mn-lt"/>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29</a:t>
            </a:fld>
            <a:endParaRPr lang="en-US"/>
          </a:p>
        </p:txBody>
      </p:sp>
    </p:spTree>
    <p:extLst>
      <p:ext uri="{BB962C8B-B14F-4D97-AF65-F5344CB8AC3E}">
        <p14:creationId xmlns:p14="http://schemas.microsoft.com/office/powerpoint/2010/main" val="614577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3</a:t>
            </a:fld>
            <a:endParaRPr lang="en-US"/>
          </a:p>
        </p:txBody>
      </p:sp>
    </p:spTree>
    <p:extLst>
      <p:ext uri="{BB962C8B-B14F-4D97-AF65-F5344CB8AC3E}">
        <p14:creationId xmlns:p14="http://schemas.microsoft.com/office/powerpoint/2010/main" val="21154796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1" dirty="0">
                <a:effectLst/>
                <a:latin typeface="Calibri" panose="020F0502020204030204" pitchFamily="34" charset="0"/>
              </a:rPr>
              <a:t>Notes</a:t>
            </a:r>
            <a:r>
              <a:rPr lang="en-US" sz="1200" dirty="0">
                <a:effectLst/>
                <a:latin typeface="Calibri" panose="020F0502020204030204" pitchFamily="34" charset="0"/>
              </a:rPr>
              <a:t>:</a:t>
            </a:r>
          </a:p>
          <a:p>
            <a:pPr algn="l">
              <a:buFont typeface="+mj-lt"/>
              <a:buAutoNum type="arabicPeriod"/>
            </a:pPr>
            <a:r>
              <a:rPr lang="en-US" b="0" i="0" dirty="0">
                <a:solidFill>
                  <a:srgbClr val="24292F"/>
                </a:solidFill>
                <a:effectLst/>
                <a:latin typeface="-apple-system"/>
              </a:rPr>
              <a:t>Small - </a:t>
            </a:r>
            <a:r>
              <a:rPr lang="en-US" b="0" i="0" dirty="0">
                <a:solidFill>
                  <a:srgbClr val="292929"/>
                </a:solidFill>
                <a:effectLst/>
                <a:latin typeface="charter"/>
              </a:rPr>
              <a:t>functions should be small and obey the Single Responsibility Principle (SRP)</a:t>
            </a:r>
            <a:br>
              <a:rPr lang="en-US" b="1" i="0" dirty="0">
                <a:solidFill>
                  <a:srgbClr val="292929"/>
                </a:solidFill>
                <a:effectLst/>
                <a:latin typeface="charter"/>
              </a:rPr>
            </a:br>
            <a:r>
              <a:rPr lang="en-US" b="1" i="0" dirty="0">
                <a:solidFill>
                  <a:srgbClr val="292929"/>
                </a:solidFill>
                <a:effectLst/>
                <a:latin typeface="charter"/>
              </a:rPr>
              <a:t>- </a:t>
            </a:r>
            <a:r>
              <a:rPr lang="en-US" b="0" i="0" dirty="0">
                <a:solidFill>
                  <a:srgbClr val="292929"/>
                </a:solidFill>
                <a:effectLst/>
                <a:latin typeface="charter"/>
              </a:rPr>
              <a:t>Functions should not be more than 4 lines. </a:t>
            </a:r>
          </a:p>
          <a:p>
            <a:pPr algn="l">
              <a:buFont typeface="+mj-lt"/>
              <a:buAutoNum type="arabicPeriod"/>
            </a:pPr>
            <a:r>
              <a:rPr lang="en-US" b="0" i="0" dirty="0">
                <a:solidFill>
                  <a:srgbClr val="292929"/>
                </a:solidFill>
                <a:effectLst/>
                <a:latin typeface="charter"/>
              </a:rPr>
              <a:t>They should also do one and only one thing</a:t>
            </a:r>
          </a:p>
          <a:p>
            <a:pPr algn="l">
              <a:buFont typeface="+mj-lt"/>
              <a:buAutoNum type="arabicPeriod"/>
            </a:pPr>
            <a:r>
              <a:rPr lang="en-US" b="0" i="0" dirty="0">
                <a:solidFill>
                  <a:srgbClr val="24292F"/>
                </a:solidFill>
                <a:effectLst/>
                <a:latin typeface="-apple-system"/>
              </a:rPr>
              <a:t>Use descriptive names.</a:t>
            </a:r>
          </a:p>
          <a:p>
            <a:pPr algn="l">
              <a:buFont typeface="+mj-lt"/>
              <a:buAutoNum type="arabicPeriod"/>
            </a:pPr>
            <a:r>
              <a:rPr lang="en-US" b="0" i="0" dirty="0">
                <a:solidFill>
                  <a:srgbClr val="24292F"/>
                </a:solidFill>
                <a:effectLst/>
                <a:latin typeface="-apple-system"/>
              </a:rPr>
              <a:t>Prefer fewer arguments.</a:t>
            </a:r>
          </a:p>
          <a:p>
            <a:pPr algn="l">
              <a:buFont typeface="+mj-lt"/>
              <a:buAutoNum type="arabicPeriod"/>
            </a:pPr>
            <a:r>
              <a:rPr lang="en-US" b="0" i="0" dirty="0">
                <a:solidFill>
                  <a:srgbClr val="24292F"/>
                </a:solidFill>
                <a:effectLst/>
                <a:latin typeface="-apple-system"/>
              </a:rPr>
              <a:t>Don't use flag arguments. Split method into several independent methods that can be called from the client without the flag.</a:t>
            </a:r>
          </a:p>
          <a:p>
            <a:pPr algn="l">
              <a:buFont typeface="+mj-lt"/>
              <a:buNone/>
            </a:pPr>
            <a:r>
              <a:rPr lang="en-US" b="0" i="0" dirty="0">
                <a:solidFill>
                  <a:srgbClr val="24292F"/>
                </a:solidFill>
                <a:effectLst/>
                <a:latin typeface="-apple-system"/>
              </a:rPr>
              <a:t>- </a:t>
            </a:r>
            <a:r>
              <a:rPr lang="en-US" b="0" i="0" dirty="0">
                <a:solidFill>
                  <a:srgbClr val="4D5156"/>
                </a:solidFill>
                <a:effectLst/>
                <a:latin typeface="arial" panose="020B0604020202020204" pitchFamily="34" charset="0"/>
              </a:rPr>
              <a:t>A </a:t>
            </a:r>
            <a:r>
              <a:rPr lang="en-US" b="1" i="0" dirty="0">
                <a:solidFill>
                  <a:srgbClr val="5F6368"/>
                </a:solidFill>
                <a:effectLst/>
                <a:latin typeface="arial" panose="020B0604020202020204" pitchFamily="34" charset="0"/>
              </a:rPr>
              <a:t>flag argument</a:t>
            </a:r>
            <a:r>
              <a:rPr lang="en-US" b="0" i="0" dirty="0">
                <a:solidFill>
                  <a:srgbClr val="4D5156"/>
                </a:solidFill>
                <a:effectLst/>
                <a:latin typeface="arial" panose="020B0604020202020204" pitchFamily="34" charset="0"/>
              </a:rPr>
              <a:t> is a kind of function </a:t>
            </a:r>
            <a:r>
              <a:rPr lang="en-US" b="1" i="0" dirty="0">
                <a:solidFill>
                  <a:srgbClr val="5F6368"/>
                </a:solidFill>
                <a:effectLst/>
                <a:latin typeface="arial" panose="020B0604020202020204" pitchFamily="34" charset="0"/>
              </a:rPr>
              <a:t>argument</a:t>
            </a:r>
            <a:r>
              <a:rPr lang="en-US" b="0" i="0" dirty="0">
                <a:solidFill>
                  <a:srgbClr val="4D5156"/>
                </a:solidFill>
                <a:effectLst/>
                <a:latin typeface="arial" panose="020B0604020202020204" pitchFamily="34" charset="0"/>
              </a:rPr>
              <a:t> that tells the function to carry out a different operation depending on its value</a:t>
            </a:r>
            <a:endParaRPr lang="en-US" b="0" i="0" dirty="0">
              <a:solidFill>
                <a:srgbClr val="24292F"/>
              </a:solidFill>
              <a:effectLst/>
              <a:latin typeface="-apple-system"/>
            </a:endParaRPr>
          </a:p>
          <a:p>
            <a:pPr marL="285750" indent="-228600">
              <a:buFont typeface="Arial" panose="020B0604020202020204" pitchFamily="34" charset="0"/>
              <a:buChar char="•"/>
            </a:pPr>
            <a:endParaRPr lang="en-US" sz="1200" dirty="0">
              <a:effectLst/>
              <a:latin typeface="+mn-lt"/>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30</a:t>
            </a:fld>
            <a:endParaRPr lang="en-US"/>
          </a:p>
        </p:txBody>
      </p:sp>
    </p:spTree>
    <p:extLst>
      <p:ext uri="{BB962C8B-B14F-4D97-AF65-F5344CB8AC3E}">
        <p14:creationId xmlns:p14="http://schemas.microsoft.com/office/powerpoint/2010/main" val="19351122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1" dirty="0">
                <a:effectLst/>
                <a:latin typeface="Calibri" panose="020F0502020204030204" pitchFamily="34" charset="0"/>
              </a:rPr>
              <a:t>Notes</a:t>
            </a:r>
            <a:r>
              <a:rPr lang="en-US" sz="1200" dirty="0">
                <a:effectLst/>
                <a:latin typeface="Calibri" panose="020F0502020204030204" pitchFamily="34" charset="0"/>
              </a:rPr>
              <a:t>:</a:t>
            </a:r>
          </a:p>
          <a:p>
            <a:pPr algn="l">
              <a:buFont typeface="+mj-lt"/>
              <a:buAutoNum type="arabicPeriod"/>
            </a:pPr>
            <a:r>
              <a:rPr lang="en-US" b="0" i="0" dirty="0">
                <a:solidFill>
                  <a:srgbClr val="24292F"/>
                </a:solidFill>
                <a:effectLst/>
                <a:latin typeface="-apple-system"/>
              </a:rPr>
              <a:t>Always try to explain yourself in code.</a:t>
            </a:r>
          </a:p>
          <a:p>
            <a:pPr algn="l">
              <a:buFont typeface="+mj-lt"/>
              <a:buAutoNum type="arabicPeriod"/>
            </a:pPr>
            <a:r>
              <a:rPr lang="en-US" b="0" i="0" dirty="0">
                <a:solidFill>
                  <a:srgbClr val="24292F"/>
                </a:solidFill>
                <a:effectLst/>
                <a:latin typeface="-apple-system"/>
              </a:rPr>
              <a:t>Don't be redundant.</a:t>
            </a:r>
          </a:p>
          <a:p>
            <a:pPr algn="l">
              <a:buFont typeface="+mj-lt"/>
              <a:buAutoNum type="arabicPeriod"/>
            </a:pPr>
            <a:r>
              <a:rPr lang="en-US" b="0" i="0" dirty="0">
                <a:solidFill>
                  <a:srgbClr val="24292F"/>
                </a:solidFill>
                <a:effectLst/>
                <a:latin typeface="-apple-system"/>
              </a:rPr>
              <a:t>Don't add obvious noise.</a:t>
            </a:r>
          </a:p>
          <a:p>
            <a:pPr algn="l">
              <a:buFont typeface="+mj-lt"/>
              <a:buAutoNum type="arabicPeriod"/>
            </a:pPr>
            <a:r>
              <a:rPr lang="en-US" b="0" i="0" dirty="0">
                <a:solidFill>
                  <a:srgbClr val="24292F"/>
                </a:solidFill>
                <a:effectLst/>
                <a:latin typeface="-apple-system"/>
              </a:rPr>
              <a:t>Don't use closing brace comments.</a:t>
            </a:r>
          </a:p>
          <a:p>
            <a:pPr algn="l">
              <a:buFont typeface="+mj-lt"/>
              <a:buAutoNum type="arabicPeriod"/>
            </a:pPr>
            <a:r>
              <a:rPr lang="en-US" b="0" i="0" dirty="0">
                <a:solidFill>
                  <a:srgbClr val="24292F"/>
                </a:solidFill>
                <a:effectLst/>
                <a:latin typeface="-apple-system"/>
              </a:rPr>
              <a:t>Don't comment out code. Just remove.</a:t>
            </a:r>
          </a:p>
          <a:p>
            <a:pPr algn="l">
              <a:buFont typeface="+mj-lt"/>
              <a:buAutoNum type="arabicPeriod"/>
            </a:pPr>
            <a:r>
              <a:rPr lang="en-US" b="0" i="0" dirty="0">
                <a:solidFill>
                  <a:srgbClr val="24292F"/>
                </a:solidFill>
                <a:effectLst/>
                <a:latin typeface="-apple-system"/>
              </a:rPr>
              <a:t>Use as explanation of intent.</a:t>
            </a:r>
          </a:p>
          <a:p>
            <a:pPr algn="l">
              <a:buFont typeface="+mj-lt"/>
              <a:buAutoNum type="arabicPeriod"/>
            </a:pPr>
            <a:r>
              <a:rPr lang="en-US" b="0" i="0" dirty="0">
                <a:solidFill>
                  <a:srgbClr val="24292F"/>
                </a:solidFill>
                <a:effectLst/>
                <a:latin typeface="-apple-system"/>
              </a:rPr>
              <a:t>Use as clarification of code.</a:t>
            </a:r>
          </a:p>
          <a:p>
            <a:pPr algn="l">
              <a:buFont typeface="+mj-lt"/>
              <a:buAutoNum type="arabicPeriod"/>
            </a:pPr>
            <a:r>
              <a:rPr lang="en-US" b="0" i="0" dirty="0">
                <a:solidFill>
                  <a:srgbClr val="24292F"/>
                </a:solidFill>
                <a:effectLst/>
                <a:latin typeface="-apple-system"/>
              </a:rPr>
              <a:t>Use as warning of consequences.</a:t>
            </a:r>
          </a:p>
          <a:p>
            <a:pPr algn="l">
              <a:buFont typeface="+mj-lt"/>
              <a:buAutoNum type="arabicPeriod"/>
            </a:pPr>
            <a:endParaRPr lang="en-US" b="0" i="0" dirty="0">
              <a:solidFill>
                <a:srgbClr val="24292F"/>
              </a:solidFill>
              <a:effectLst/>
              <a:latin typeface="-apple-system"/>
            </a:endParaRPr>
          </a:p>
          <a:p>
            <a:pPr algn="l">
              <a:buFont typeface="+mj-lt"/>
              <a:buNone/>
            </a:pPr>
            <a:endParaRPr lang="en-US" b="0" i="0" dirty="0">
              <a:solidFill>
                <a:srgbClr val="24292F"/>
              </a:solidFill>
              <a:effectLst/>
              <a:latin typeface="-apple-system"/>
            </a:endParaRPr>
          </a:p>
          <a:p>
            <a:pPr marL="57150" indent="0">
              <a:buFont typeface="Arial" panose="020B0604020202020204" pitchFamily="34" charset="0"/>
              <a:buNone/>
            </a:pPr>
            <a:endParaRPr lang="en-US" sz="1200" dirty="0">
              <a:effectLst/>
              <a:latin typeface="+mn-lt"/>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31</a:t>
            </a:fld>
            <a:endParaRPr lang="en-US"/>
          </a:p>
        </p:txBody>
      </p:sp>
    </p:spTree>
    <p:extLst>
      <p:ext uri="{BB962C8B-B14F-4D97-AF65-F5344CB8AC3E}">
        <p14:creationId xmlns:p14="http://schemas.microsoft.com/office/powerpoint/2010/main" val="37734277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1" dirty="0">
                <a:effectLst/>
                <a:latin typeface="Calibri" panose="020F0502020204030204" pitchFamily="34" charset="0"/>
              </a:rPr>
              <a:t>Notes</a:t>
            </a:r>
            <a:r>
              <a:rPr lang="en-US" sz="1200" dirty="0">
                <a:effectLst/>
                <a:latin typeface="Calibri" panose="020F0502020204030204" pitchFamily="34" charset="0"/>
              </a:rPr>
              <a:t>:</a:t>
            </a:r>
          </a:p>
          <a:p>
            <a:pPr marL="285750" indent="-228600">
              <a:buFont typeface="Arial" panose="020B0604020202020204" pitchFamily="34" charset="0"/>
              <a:buChar char="•"/>
            </a:pPr>
            <a:r>
              <a:rPr lang="en-US" sz="1200" dirty="0"/>
              <a:t>Let’s take a look at the given example of code with comments</a:t>
            </a:r>
          </a:p>
          <a:p>
            <a:pPr marL="285750" indent="-228600">
              <a:buFont typeface="Arial" panose="020B0604020202020204" pitchFamily="34" charset="0"/>
              <a:buChar char="•"/>
            </a:pPr>
            <a:r>
              <a:rPr lang="en-US" sz="1200" dirty="0"/>
              <a:t>Let’s go through it together line by line</a:t>
            </a:r>
          </a:p>
          <a:p>
            <a:pPr marL="285750" indent="-228600">
              <a:buFont typeface="Arial" panose="020B0604020202020204" pitchFamily="34" charset="0"/>
              <a:buChar char="•"/>
            </a:pPr>
            <a:r>
              <a:rPr lang="en-US" sz="1200" dirty="0"/>
              <a:t>Discussion on if this code is clean</a:t>
            </a:r>
          </a:p>
        </p:txBody>
      </p:sp>
      <p:sp>
        <p:nvSpPr>
          <p:cNvPr id="4" name="Slide Number Placeholder 3"/>
          <p:cNvSpPr>
            <a:spLocks noGrp="1"/>
          </p:cNvSpPr>
          <p:nvPr>
            <p:ph type="sldNum" sz="quarter" idx="5"/>
          </p:nvPr>
        </p:nvSpPr>
        <p:spPr/>
        <p:txBody>
          <a:bodyPr/>
          <a:lstStyle/>
          <a:p>
            <a:fld id="{7B84AE9F-FFD9-FF4C-A196-E789BBA95978}" type="slidenum">
              <a:rPr lang="en-US" smtClean="0"/>
              <a:t>32</a:t>
            </a:fld>
            <a:endParaRPr lang="en-US"/>
          </a:p>
        </p:txBody>
      </p:sp>
    </p:spTree>
    <p:extLst>
      <p:ext uri="{BB962C8B-B14F-4D97-AF65-F5344CB8AC3E}">
        <p14:creationId xmlns:p14="http://schemas.microsoft.com/office/powerpoint/2010/main" val="36481227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1" dirty="0">
                <a:effectLst/>
                <a:latin typeface="Calibri" panose="020F0502020204030204" pitchFamily="34" charset="0"/>
              </a:rPr>
              <a:t>Notes</a:t>
            </a:r>
            <a:r>
              <a:rPr lang="en-US" sz="1200" dirty="0">
                <a:effectLst/>
                <a:latin typeface="Calibri" panose="020F0502020204030204" pitchFamily="34" charset="0"/>
              </a:rPr>
              <a:t>:</a:t>
            </a:r>
          </a:p>
          <a:p>
            <a:pPr marL="285750" indent="-228600">
              <a:buFont typeface="Arial" panose="020B0604020202020204" pitchFamily="34" charset="0"/>
              <a:buChar char="•"/>
            </a:pPr>
            <a:r>
              <a:rPr lang="en-US" sz="1200" dirty="0"/>
              <a:t>How is it different from previous code with code</a:t>
            </a:r>
          </a:p>
        </p:txBody>
      </p:sp>
      <p:sp>
        <p:nvSpPr>
          <p:cNvPr id="4" name="Slide Number Placeholder 3"/>
          <p:cNvSpPr>
            <a:spLocks noGrp="1"/>
          </p:cNvSpPr>
          <p:nvPr>
            <p:ph type="sldNum" sz="quarter" idx="5"/>
          </p:nvPr>
        </p:nvSpPr>
        <p:spPr/>
        <p:txBody>
          <a:bodyPr/>
          <a:lstStyle/>
          <a:p>
            <a:fld id="{7B84AE9F-FFD9-FF4C-A196-E789BBA95978}" type="slidenum">
              <a:rPr lang="en-US" smtClean="0"/>
              <a:t>33</a:t>
            </a:fld>
            <a:endParaRPr lang="en-US"/>
          </a:p>
        </p:txBody>
      </p:sp>
    </p:spTree>
    <p:extLst>
      <p:ext uri="{BB962C8B-B14F-4D97-AF65-F5344CB8AC3E}">
        <p14:creationId xmlns:p14="http://schemas.microsoft.com/office/powerpoint/2010/main" val="31477979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1" dirty="0"/>
              <a:t>Notes</a:t>
            </a:r>
          </a:p>
          <a:p>
            <a:pPr marL="171450" indent="-171450">
              <a:buFontTx/>
              <a:buChar char="-"/>
            </a:pPr>
            <a:r>
              <a:rPr lang="en-ZA" dirty="0"/>
              <a:t>There is a saying that says “</a:t>
            </a:r>
            <a:r>
              <a:rPr lang="en-ZA" b="1" dirty="0"/>
              <a:t>Don’t comment bad code, rewrite it</a:t>
            </a:r>
            <a:r>
              <a:rPr lang="en-ZA" dirty="0"/>
              <a:t>”</a:t>
            </a:r>
          </a:p>
          <a:p>
            <a:r>
              <a:rPr lang="en-ZA" b="1" dirty="0"/>
              <a:t>     Question</a:t>
            </a:r>
            <a:r>
              <a:rPr lang="en-ZA" dirty="0"/>
              <a:t>: When is it necessary to add comments ?</a:t>
            </a:r>
          </a:p>
          <a:p>
            <a:pPr algn="l">
              <a:buFont typeface="+mj-lt"/>
              <a:buAutoNum type="arabicPeriod"/>
            </a:pPr>
            <a:endParaRPr lang="en-US" b="0" i="0" dirty="0">
              <a:solidFill>
                <a:srgbClr val="24292F"/>
              </a:solidFill>
              <a:effectLst/>
              <a:latin typeface="-apple-system"/>
            </a:endParaRPr>
          </a:p>
          <a:p>
            <a:pPr marL="57150" indent="0">
              <a:buFont typeface="Arial" panose="020B0604020202020204" pitchFamily="34" charset="0"/>
              <a:buNone/>
            </a:pPr>
            <a:endParaRPr lang="en-US" sz="1200" dirty="0">
              <a:effectLst/>
              <a:latin typeface="+mn-lt"/>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34</a:t>
            </a:fld>
            <a:endParaRPr lang="en-US"/>
          </a:p>
        </p:txBody>
      </p:sp>
    </p:spTree>
    <p:extLst>
      <p:ext uri="{BB962C8B-B14F-4D97-AF65-F5344CB8AC3E}">
        <p14:creationId xmlns:p14="http://schemas.microsoft.com/office/powerpoint/2010/main" val="41123691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1" dirty="0">
                <a:effectLst/>
                <a:latin typeface="Calibri" panose="020F0502020204030204" pitchFamily="34" charset="0"/>
              </a:rPr>
              <a:t>Notes</a:t>
            </a:r>
            <a:r>
              <a:rPr lang="en-US" sz="1200" dirty="0">
                <a:effectLst/>
                <a:latin typeface="Calibri" panose="020F0502020204030204" pitchFamily="34" charset="0"/>
              </a:rPr>
              <a:t>:</a:t>
            </a:r>
          </a:p>
          <a:p>
            <a:pPr algn="l">
              <a:buFont typeface="+mj-lt"/>
              <a:buAutoNum type="arabicPeriod"/>
            </a:pPr>
            <a:r>
              <a:rPr lang="en-US" b="0" i="0" dirty="0">
                <a:solidFill>
                  <a:srgbClr val="24292F"/>
                </a:solidFill>
                <a:effectLst/>
                <a:latin typeface="-apple-system"/>
              </a:rPr>
              <a:t>Separate concepts vertically.</a:t>
            </a:r>
          </a:p>
          <a:p>
            <a:pPr algn="l">
              <a:buFont typeface="+mj-lt"/>
              <a:buAutoNum type="arabicPeriod"/>
            </a:pPr>
            <a:r>
              <a:rPr lang="en-US" b="0" i="0" dirty="0">
                <a:solidFill>
                  <a:srgbClr val="24292F"/>
                </a:solidFill>
                <a:effectLst/>
                <a:latin typeface="-apple-system"/>
              </a:rPr>
              <a:t>Related code should appear vertically dense.</a:t>
            </a:r>
          </a:p>
          <a:p>
            <a:pPr algn="l">
              <a:buFont typeface="+mj-lt"/>
              <a:buAutoNum type="arabicPeriod"/>
            </a:pPr>
            <a:r>
              <a:rPr lang="en-US" b="0" i="0" dirty="0">
                <a:solidFill>
                  <a:srgbClr val="24292F"/>
                </a:solidFill>
                <a:effectLst/>
                <a:latin typeface="-apple-system"/>
              </a:rPr>
              <a:t>Declare variables close to their usage.</a:t>
            </a:r>
          </a:p>
          <a:p>
            <a:pPr algn="l">
              <a:buFont typeface="+mj-lt"/>
              <a:buAutoNum type="arabicPeriod"/>
            </a:pPr>
            <a:r>
              <a:rPr lang="en-US" b="0" i="0" dirty="0">
                <a:solidFill>
                  <a:srgbClr val="24292F"/>
                </a:solidFill>
                <a:effectLst/>
                <a:latin typeface="-apple-system"/>
              </a:rPr>
              <a:t>Dependent functions should be close.</a:t>
            </a:r>
          </a:p>
          <a:p>
            <a:pPr algn="l">
              <a:buFont typeface="+mj-lt"/>
              <a:buAutoNum type="arabicPeriod"/>
            </a:pPr>
            <a:r>
              <a:rPr lang="en-US" b="0" i="0" dirty="0">
                <a:solidFill>
                  <a:srgbClr val="24292F"/>
                </a:solidFill>
                <a:effectLst/>
                <a:latin typeface="-apple-system"/>
              </a:rPr>
              <a:t>Similar functions should be close.</a:t>
            </a:r>
          </a:p>
          <a:p>
            <a:pPr algn="l">
              <a:buFont typeface="+mj-lt"/>
              <a:buAutoNum type="arabicPeriod"/>
            </a:pPr>
            <a:r>
              <a:rPr lang="en-US" b="0" i="0" dirty="0">
                <a:solidFill>
                  <a:srgbClr val="24292F"/>
                </a:solidFill>
                <a:effectLst/>
                <a:latin typeface="-apple-system"/>
              </a:rPr>
              <a:t>Place functions in the downward direction.</a:t>
            </a:r>
          </a:p>
          <a:p>
            <a:pPr algn="l">
              <a:buFont typeface="+mj-lt"/>
              <a:buAutoNum type="arabicPeriod"/>
            </a:pPr>
            <a:r>
              <a:rPr lang="en-US" b="0" i="0" dirty="0">
                <a:solidFill>
                  <a:srgbClr val="24292F"/>
                </a:solidFill>
                <a:effectLst/>
                <a:latin typeface="-apple-system"/>
              </a:rPr>
              <a:t>Keep lines short.</a:t>
            </a:r>
          </a:p>
          <a:p>
            <a:pPr algn="l">
              <a:buFont typeface="+mj-lt"/>
              <a:buAutoNum type="arabicPeriod"/>
            </a:pPr>
            <a:r>
              <a:rPr lang="en-US" b="0" i="0" dirty="0">
                <a:solidFill>
                  <a:srgbClr val="24292F"/>
                </a:solidFill>
                <a:effectLst/>
                <a:latin typeface="-apple-system"/>
              </a:rPr>
              <a:t>Don't use horizontal alignment.</a:t>
            </a:r>
          </a:p>
          <a:p>
            <a:pPr algn="l">
              <a:buFont typeface="+mj-lt"/>
              <a:buAutoNum type="arabicPeriod"/>
            </a:pPr>
            <a:r>
              <a:rPr lang="en-US" b="0" i="0" dirty="0">
                <a:solidFill>
                  <a:srgbClr val="24292F"/>
                </a:solidFill>
                <a:effectLst/>
                <a:latin typeface="-apple-system"/>
              </a:rPr>
              <a:t>Use white space to associate related things and disassociate weakly related.</a:t>
            </a:r>
          </a:p>
          <a:p>
            <a:pPr algn="l">
              <a:buFont typeface="+mj-lt"/>
              <a:buAutoNum type="arabicPeriod"/>
            </a:pPr>
            <a:r>
              <a:rPr lang="en-US" b="0" i="0" dirty="0">
                <a:solidFill>
                  <a:srgbClr val="24292F"/>
                </a:solidFill>
                <a:effectLst/>
                <a:latin typeface="-apple-system"/>
              </a:rPr>
              <a:t>Don't break indentation.</a:t>
            </a:r>
          </a:p>
          <a:p>
            <a:pPr marL="57150" indent="0">
              <a:buFont typeface="Arial" panose="020B0604020202020204" pitchFamily="34" charset="0"/>
              <a:buNone/>
            </a:pPr>
            <a:endParaRPr lang="en-US" sz="1200" dirty="0">
              <a:effectLst/>
              <a:latin typeface="+mn-lt"/>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35</a:t>
            </a:fld>
            <a:endParaRPr lang="en-US"/>
          </a:p>
        </p:txBody>
      </p:sp>
    </p:spTree>
    <p:extLst>
      <p:ext uri="{BB962C8B-B14F-4D97-AF65-F5344CB8AC3E}">
        <p14:creationId xmlns:p14="http://schemas.microsoft.com/office/powerpoint/2010/main" val="31918368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1" dirty="0">
                <a:effectLst/>
                <a:latin typeface="Calibri" panose="020F0502020204030204" pitchFamily="34" charset="0"/>
              </a:rPr>
              <a:t>Notes</a:t>
            </a:r>
            <a:r>
              <a:rPr lang="en-US" sz="1200" dirty="0">
                <a:effectLst/>
                <a:latin typeface="Calibri" panose="020F0502020204030204" pitchFamily="34" charset="0"/>
              </a:rPr>
              <a:t>:</a:t>
            </a:r>
          </a:p>
          <a:p>
            <a:pPr marL="0" indent="0">
              <a:buFontTx/>
              <a:buNone/>
            </a:pPr>
            <a:r>
              <a:rPr lang="en-US" sz="1200" dirty="0">
                <a:effectLst/>
                <a:latin typeface="Calibri" panose="020F0502020204030204" pitchFamily="34" charset="0"/>
              </a:rPr>
              <a:t>- Numerous tools exists to automatically format code where it follows a specific style</a:t>
            </a:r>
          </a:p>
          <a:p>
            <a:pPr marL="285750" indent="-285750">
              <a:buFontTx/>
              <a:buChar char="-"/>
            </a:pPr>
            <a:r>
              <a:rPr lang="en-US" sz="1200" dirty="0">
                <a:effectLst/>
                <a:latin typeface="Calibri" panose="020F0502020204030204" pitchFamily="34" charset="0"/>
              </a:rPr>
              <a:t>EditorConfig – a language independent tool that helps maintain consistent whitespace styles</a:t>
            </a:r>
          </a:p>
          <a:p>
            <a:pPr marL="285750" indent="-285750">
              <a:buFontTx/>
              <a:buChar char="-"/>
            </a:pPr>
            <a:r>
              <a:rPr lang="en-US" sz="1200" dirty="0">
                <a:effectLst/>
                <a:latin typeface="Calibri" panose="020F0502020204030204" pitchFamily="34" charset="0"/>
              </a:rPr>
              <a:t>ESLint is a linting tool for </a:t>
            </a:r>
            <a:r>
              <a:rPr lang="en-US" sz="1200" dirty="0" err="1">
                <a:effectLst/>
                <a:latin typeface="Calibri" panose="020F0502020204030204" pitchFamily="34" charset="0"/>
              </a:rPr>
              <a:t>Javascript</a:t>
            </a:r>
            <a:r>
              <a:rPr lang="en-US" sz="1200" dirty="0">
                <a:effectLst/>
                <a:latin typeface="Calibri" panose="020F0502020204030204" pitchFamily="34" charset="0"/>
              </a:rPr>
              <a:t> shows you problems form a certain set of rules in your code without executing the code</a:t>
            </a:r>
          </a:p>
          <a:p>
            <a:pPr marL="285750" indent="-285750">
              <a:buFontTx/>
              <a:buChar char="-"/>
            </a:pPr>
            <a:r>
              <a:rPr lang="en-US" sz="1200" dirty="0">
                <a:effectLst/>
                <a:latin typeface="Calibri" panose="020F0502020204030204" pitchFamily="34" charset="0"/>
              </a:rPr>
              <a:t>Poor </a:t>
            </a:r>
            <a:r>
              <a:rPr lang="en-US" sz="1200" dirty="0" err="1">
                <a:effectLst/>
                <a:latin typeface="Calibri" panose="020F0502020204030204" pitchFamily="34" charset="0"/>
              </a:rPr>
              <a:t>sql</a:t>
            </a:r>
            <a:r>
              <a:rPr lang="en-US" sz="1200" dirty="0">
                <a:effectLst/>
                <a:latin typeface="Calibri" panose="020F0502020204030204" pitchFamily="34" charset="0"/>
              </a:rPr>
              <a:t> – open source </a:t>
            </a:r>
            <a:r>
              <a:rPr lang="en-US" sz="1200" dirty="0" err="1">
                <a:effectLst/>
                <a:latin typeface="Calibri" panose="020F0502020204030204" pitchFamily="34" charset="0"/>
              </a:rPr>
              <a:t>sql</a:t>
            </a:r>
            <a:r>
              <a:rPr lang="en-US" sz="1200" dirty="0">
                <a:effectLst/>
                <a:latin typeface="Calibri" panose="020F0502020204030204" pitchFamily="34" charset="0"/>
              </a:rPr>
              <a:t> formatter</a:t>
            </a:r>
          </a:p>
          <a:p>
            <a:pPr marL="0" indent="0">
              <a:buFontTx/>
              <a:buNone/>
            </a:pPr>
            <a:endParaRPr lang="en-US" sz="1200" dirty="0">
              <a:effectLst/>
              <a:latin typeface="+mn-lt"/>
              <a:cs typeface="+mn-cs"/>
            </a:endParaRPr>
          </a:p>
          <a:p>
            <a:pPr marL="57150" indent="0">
              <a:buFont typeface="Arial" panose="020B0604020202020204" pitchFamily="34" charset="0"/>
              <a:buNone/>
            </a:pPr>
            <a:r>
              <a:rPr lang="en-US" sz="1200" dirty="0">
                <a:effectLst/>
                <a:latin typeface="+mn-lt"/>
                <a:cs typeface="+mn-cs"/>
              </a:rPr>
              <a:t>* Ask audience to share more</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36</a:t>
            </a:fld>
            <a:endParaRPr lang="en-US"/>
          </a:p>
        </p:txBody>
      </p:sp>
    </p:spTree>
    <p:extLst>
      <p:ext uri="{BB962C8B-B14F-4D97-AF65-F5344CB8AC3E}">
        <p14:creationId xmlns:p14="http://schemas.microsoft.com/office/powerpoint/2010/main" val="13797256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Notes</a:t>
            </a:r>
          </a:p>
          <a:p>
            <a:pPr marL="342900" indent="-228600">
              <a:spcAft>
                <a:spcPts val="600"/>
              </a:spcAft>
              <a:buFont typeface="Arial" panose="020B0604020202020204" pitchFamily="34" charset="0"/>
              <a:buChar char="•"/>
            </a:pPr>
            <a:r>
              <a:rPr lang="en-US" sz="1200" b="0" dirty="0">
                <a:latin typeface="+mn-lt"/>
                <a:ea typeface="+mn-ea"/>
                <a:cs typeface="+mn-cs"/>
              </a:rPr>
              <a:t>Hide internal structure.</a:t>
            </a:r>
          </a:p>
          <a:p>
            <a:pPr marL="342900" indent="-228600">
              <a:spcAft>
                <a:spcPts val="600"/>
              </a:spcAft>
              <a:buFont typeface="Arial" panose="020B0604020202020204" pitchFamily="34" charset="0"/>
              <a:buChar char="•"/>
            </a:pPr>
            <a:r>
              <a:rPr lang="en-US" sz="1200" b="0" dirty="0">
                <a:latin typeface="+mn-lt"/>
                <a:ea typeface="+mn-ea"/>
                <a:cs typeface="+mn-cs"/>
              </a:rPr>
              <a:t>Prefer data structures.</a:t>
            </a:r>
          </a:p>
          <a:p>
            <a:pPr marL="342900" indent="-228600">
              <a:spcAft>
                <a:spcPts val="600"/>
              </a:spcAft>
              <a:buFont typeface="Arial" panose="020B0604020202020204" pitchFamily="34" charset="0"/>
              <a:buChar char="•"/>
            </a:pPr>
            <a:r>
              <a:rPr lang="en-US" sz="1200" b="0" dirty="0">
                <a:latin typeface="+mn-lt"/>
                <a:ea typeface="+mn-ea"/>
                <a:cs typeface="+mn-cs"/>
              </a:rPr>
              <a:t>Should be small.</a:t>
            </a:r>
          </a:p>
          <a:p>
            <a:pPr marL="342900" indent="-228600">
              <a:spcAft>
                <a:spcPts val="600"/>
              </a:spcAft>
              <a:buFont typeface="Arial" panose="020B0604020202020204" pitchFamily="34" charset="0"/>
              <a:buChar char="•"/>
            </a:pPr>
            <a:r>
              <a:rPr lang="en-US" sz="1200" b="0" dirty="0">
                <a:latin typeface="+mn-lt"/>
                <a:ea typeface="+mn-ea"/>
                <a:cs typeface="+mn-cs"/>
              </a:rPr>
              <a:t>Do one thing.</a:t>
            </a:r>
          </a:p>
          <a:p>
            <a:pPr marL="342900" indent="-228600">
              <a:spcAft>
                <a:spcPts val="600"/>
              </a:spcAft>
              <a:buFont typeface="Arial" panose="020B0604020202020204" pitchFamily="34" charset="0"/>
              <a:buChar char="•"/>
            </a:pPr>
            <a:r>
              <a:rPr lang="en-US" sz="1200" b="0" dirty="0">
                <a:latin typeface="+mn-lt"/>
                <a:ea typeface="+mn-ea"/>
                <a:cs typeface="+mn-cs"/>
              </a:rPr>
              <a:t>Small number of instance variables.</a:t>
            </a:r>
          </a:p>
          <a:p>
            <a:pPr marL="342900" indent="-228600">
              <a:spcAft>
                <a:spcPts val="600"/>
              </a:spcAft>
              <a:buFont typeface="Arial" panose="020B0604020202020204" pitchFamily="34" charset="0"/>
              <a:buChar char="•"/>
            </a:pPr>
            <a:r>
              <a:rPr lang="en-US" sz="1200" b="0" dirty="0">
                <a:latin typeface="+mn-lt"/>
                <a:ea typeface="+mn-ea"/>
                <a:cs typeface="+mn-cs"/>
              </a:rPr>
              <a:t>Base class should know nothing about their derivatives.</a:t>
            </a:r>
          </a:p>
          <a:p>
            <a:pPr marL="342900" indent="-228600">
              <a:spcAft>
                <a:spcPts val="600"/>
              </a:spcAft>
              <a:buFont typeface="Arial" panose="020B0604020202020204" pitchFamily="34" charset="0"/>
              <a:buChar char="•"/>
            </a:pPr>
            <a:r>
              <a:rPr lang="en-US" sz="1200" b="0" dirty="0">
                <a:latin typeface="+mn-lt"/>
                <a:ea typeface="+mn-ea"/>
                <a:cs typeface="+mn-cs"/>
              </a:rPr>
              <a:t>Better to have many functions than to pass some code into a function to select a behavior.</a:t>
            </a:r>
          </a:p>
          <a:p>
            <a:pPr marL="342900" indent="-228600">
              <a:spcAft>
                <a:spcPts val="600"/>
              </a:spcAft>
              <a:buFont typeface="Arial" panose="020B0604020202020204" pitchFamily="34" charset="0"/>
              <a:buChar char="•"/>
            </a:pPr>
            <a:r>
              <a:rPr lang="en-US" sz="1200" b="0" dirty="0">
                <a:latin typeface="+mn-lt"/>
                <a:ea typeface="+mn-ea"/>
                <a:cs typeface="+mn-cs"/>
              </a:rPr>
              <a:t>Prefer non-static methods to static methods.</a:t>
            </a:r>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37</a:t>
            </a:fld>
            <a:endParaRPr lang="en-US"/>
          </a:p>
        </p:txBody>
      </p:sp>
    </p:spTree>
    <p:extLst>
      <p:ext uri="{BB962C8B-B14F-4D97-AF65-F5344CB8AC3E}">
        <p14:creationId xmlns:p14="http://schemas.microsoft.com/office/powerpoint/2010/main" val="39443445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Notes</a:t>
            </a:r>
            <a:endParaRPr lang="en-US" sz="1200" b="0" dirty="0">
              <a:latin typeface="+mn-lt"/>
              <a:ea typeface="+mn-ea"/>
              <a:cs typeface="+mn-cs"/>
            </a:endParaRPr>
          </a:p>
          <a:p>
            <a:pPr marL="342900" indent="-228600">
              <a:spcAft>
                <a:spcPts val="600"/>
              </a:spcAft>
              <a:buFont typeface="Arial" panose="020B0604020202020204" pitchFamily="34" charset="0"/>
              <a:buChar char="•"/>
            </a:pPr>
            <a:r>
              <a:rPr lang="en-US" sz="1200" b="0" dirty="0">
                <a:latin typeface="+mn-lt"/>
                <a:ea typeface="+mn-ea"/>
                <a:cs typeface="+mn-cs"/>
              </a:rPr>
              <a:t>There will be a presentation later in the year regarding testing which will go more in-depth</a:t>
            </a:r>
          </a:p>
          <a:p>
            <a:pPr marL="342900" indent="-228600">
              <a:spcAft>
                <a:spcPts val="600"/>
              </a:spcAft>
              <a:buFont typeface="Arial" panose="020B0604020202020204" pitchFamily="34" charset="0"/>
              <a:buChar char="•"/>
            </a:pPr>
            <a:r>
              <a:rPr lang="en-US" sz="1200" b="0" dirty="0">
                <a:latin typeface="+mn-lt"/>
                <a:ea typeface="+mn-ea"/>
                <a:cs typeface="+mn-cs"/>
              </a:rPr>
              <a:t>One assert per test.</a:t>
            </a:r>
          </a:p>
          <a:p>
            <a:pPr marL="342900" indent="-228600">
              <a:spcAft>
                <a:spcPts val="600"/>
              </a:spcAft>
              <a:buFont typeface="Arial" panose="020B0604020202020204" pitchFamily="34" charset="0"/>
              <a:buChar char="•"/>
            </a:pPr>
            <a:r>
              <a:rPr lang="en-US" sz="1200" b="0" dirty="0">
                <a:latin typeface="+mn-lt"/>
                <a:ea typeface="+mn-ea"/>
                <a:cs typeface="+mn-cs"/>
              </a:rPr>
              <a:t>Readable.</a:t>
            </a:r>
          </a:p>
          <a:p>
            <a:pPr marL="342900" indent="-228600">
              <a:spcAft>
                <a:spcPts val="600"/>
              </a:spcAft>
              <a:buFont typeface="Arial" panose="020B0604020202020204" pitchFamily="34" charset="0"/>
              <a:buChar char="•"/>
            </a:pPr>
            <a:r>
              <a:rPr lang="en-US" sz="1200" b="0" dirty="0">
                <a:latin typeface="+mn-lt"/>
                <a:ea typeface="+mn-ea"/>
                <a:cs typeface="+mn-cs"/>
              </a:rPr>
              <a:t>Fast.</a:t>
            </a:r>
          </a:p>
          <a:p>
            <a:pPr marL="342900" indent="-228600">
              <a:spcAft>
                <a:spcPts val="600"/>
              </a:spcAft>
              <a:buFont typeface="Arial" panose="020B0604020202020204" pitchFamily="34" charset="0"/>
              <a:buChar char="•"/>
            </a:pPr>
            <a:r>
              <a:rPr lang="en-US" sz="1200" b="0" dirty="0">
                <a:latin typeface="+mn-lt"/>
                <a:ea typeface="+mn-ea"/>
                <a:cs typeface="+mn-cs"/>
              </a:rPr>
              <a:t>Independent.</a:t>
            </a:r>
          </a:p>
          <a:p>
            <a:pPr marL="342900" indent="-228600">
              <a:spcAft>
                <a:spcPts val="600"/>
              </a:spcAft>
              <a:buFont typeface="Arial" panose="020B0604020202020204" pitchFamily="34" charset="0"/>
              <a:buChar char="•"/>
            </a:pPr>
            <a:r>
              <a:rPr lang="en-US" sz="1200" b="0" dirty="0">
                <a:latin typeface="+mn-lt"/>
                <a:ea typeface="+mn-ea"/>
                <a:cs typeface="+mn-cs"/>
              </a:rPr>
              <a:t>Repeatable.</a:t>
            </a:r>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38</a:t>
            </a:fld>
            <a:endParaRPr lang="en-US"/>
          </a:p>
        </p:txBody>
      </p:sp>
    </p:spTree>
    <p:extLst>
      <p:ext uri="{BB962C8B-B14F-4D97-AF65-F5344CB8AC3E}">
        <p14:creationId xmlns:p14="http://schemas.microsoft.com/office/powerpoint/2010/main" val="22278770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Can breakout into rooms to discuss this among groups or just discuss it in </a:t>
            </a:r>
            <a:r>
              <a:rPr lang="en-US"/>
              <a:t>the session</a:t>
            </a:r>
          </a:p>
          <a:p>
            <a:r>
              <a:rPr lang="en-US" dirty="0"/>
              <a:t>Let’s take scenario of updating user details.</a:t>
            </a:r>
          </a:p>
          <a:p>
            <a:r>
              <a:rPr lang="en-US" dirty="0"/>
              <a:t>Go through the code and list things that are wrong with that piece of code</a:t>
            </a:r>
          </a:p>
          <a:p>
            <a:r>
              <a:rPr lang="en-US" dirty="0"/>
              <a:t>How would you make it better if you had to change it</a:t>
            </a:r>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39</a:t>
            </a:fld>
            <a:endParaRPr lang="en-US"/>
          </a:p>
        </p:txBody>
      </p:sp>
    </p:spTree>
    <p:extLst>
      <p:ext uri="{BB962C8B-B14F-4D97-AF65-F5344CB8AC3E}">
        <p14:creationId xmlns:p14="http://schemas.microsoft.com/office/powerpoint/2010/main" val="1453441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1" dirty="0">
                <a:effectLst/>
                <a:latin typeface="Calibri" panose="020F0502020204030204" pitchFamily="34" charset="0"/>
              </a:rPr>
              <a:t>Notes</a:t>
            </a:r>
          </a:p>
          <a:p>
            <a:pPr marL="0" indent="0">
              <a:buFontTx/>
              <a:buNone/>
            </a:pPr>
            <a:r>
              <a:rPr lang="en-US" sz="1200" dirty="0">
                <a:effectLst/>
                <a:latin typeface="Calibri" panose="020F0502020204030204" pitchFamily="34" charset="0"/>
              </a:rPr>
              <a:t>- The most popular definition of clean code is that is easy to read, understand and easy to refactor (change)</a:t>
            </a:r>
          </a:p>
          <a:p>
            <a:pPr marL="0" indent="0">
              <a:buFontTx/>
              <a:buNone/>
            </a:pPr>
            <a:r>
              <a:rPr lang="en-US" sz="1200" dirty="0">
                <a:effectLst/>
                <a:latin typeface="Calibri" panose="020F0502020204030204" pitchFamily="34" charset="0"/>
              </a:rPr>
              <a:t>- Software engineers spend a lot of time interacting with code, investigating bugs and coming up with solutions</a:t>
            </a:r>
          </a:p>
          <a:p>
            <a:pPr marL="0" indent="0">
              <a:buFontTx/>
              <a:buNone/>
            </a:pPr>
            <a:r>
              <a:rPr lang="en-US" sz="1200" dirty="0">
                <a:effectLst/>
                <a:latin typeface="Calibri" panose="020F0502020204030204" pitchFamily="34" charset="0"/>
              </a:rPr>
              <a:t>- It becomes much easier when the code you are interacting with makes sense and its pleasing to read.</a:t>
            </a:r>
          </a:p>
          <a:p>
            <a:pPr marL="0" indent="0">
              <a:buFontTx/>
              <a:buNone/>
            </a:pPr>
            <a:r>
              <a:rPr lang="en-US" b="0" i="0" dirty="0">
                <a:solidFill>
                  <a:srgbClr val="222635"/>
                </a:solidFill>
                <a:effectLst/>
                <a:latin typeface="Cambria" panose="02040503050406030204" pitchFamily="18" charset="0"/>
              </a:rPr>
              <a:t>- Code should be as efficient, readable, and maintainable as possible, and instead of only solving the problem, one should always put a bit of extra time in to focus on the design of code.</a:t>
            </a:r>
            <a:endParaRPr lang="en-US" sz="1200" dirty="0">
              <a:effectLst/>
              <a:latin typeface="Calibri" panose="020F0502020204030204" pitchFamily="34" charset="0"/>
            </a:endParaRPr>
          </a:p>
          <a:p>
            <a:pPr marL="0" indent="0">
              <a:buFontTx/>
              <a:buNone/>
            </a:pPr>
            <a:r>
              <a:rPr lang="en-US" sz="1200" b="1" dirty="0">
                <a:effectLst/>
                <a:latin typeface="Calibri" panose="020F0502020204030204" pitchFamily="34" charset="0"/>
              </a:rPr>
              <a:t>Code</a:t>
            </a:r>
            <a:r>
              <a:rPr lang="en-US" sz="1200" dirty="0">
                <a:effectLst/>
                <a:latin typeface="Calibri" panose="020F0502020204030204" pitchFamily="34" charset="0"/>
              </a:rPr>
              <a:t> : a set of instructions written in a particular programming language.</a:t>
            </a:r>
          </a:p>
          <a:p>
            <a:pPr marL="0" indent="0">
              <a:buFontTx/>
              <a:buNone/>
            </a:pPr>
            <a:endParaRPr lang="en-US" sz="1200" b="0" dirty="0"/>
          </a:p>
          <a:p>
            <a:endParaRPr lang="en-ZA" b="0" dirty="0"/>
          </a:p>
        </p:txBody>
      </p:sp>
      <p:sp>
        <p:nvSpPr>
          <p:cNvPr id="4" name="Slide Number Placeholder 3"/>
          <p:cNvSpPr>
            <a:spLocks noGrp="1"/>
          </p:cNvSpPr>
          <p:nvPr>
            <p:ph type="sldNum" sz="quarter" idx="5"/>
          </p:nvPr>
        </p:nvSpPr>
        <p:spPr/>
        <p:txBody>
          <a:bodyPr/>
          <a:lstStyle/>
          <a:p>
            <a:fld id="{7B84AE9F-FFD9-FF4C-A196-E789BBA95978}" type="slidenum">
              <a:rPr lang="en-US" smtClean="0"/>
              <a:t>4</a:t>
            </a:fld>
            <a:endParaRPr lang="en-US"/>
          </a:p>
        </p:txBody>
      </p:sp>
    </p:spTree>
    <p:extLst>
      <p:ext uri="{BB962C8B-B14F-4D97-AF65-F5344CB8AC3E}">
        <p14:creationId xmlns:p14="http://schemas.microsoft.com/office/powerpoint/2010/main" val="30648995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Unnecessary comments</a:t>
            </a:r>
          </a:p>
          <a:p>
            <a:pPr marL="285750" indent="-285750">
              <a:buFont typeface="Arial" panose="020B0604020202020204" pitchFamily="34" charset="0"/>
              <a:buChar char="•"/>
            </a:pPr>
            <a:r>
              <a:rPr lang="en-US" dirty="0"/>
              <a:t>Use of traditional branching ( if statements)</a:t>
            </a:r>
          </a:p>
          <a:p>
            <a:pPr marL="285750" indent="-285750">
              <a:buFont typeface="Arial" panose="020B0604020202020204" pitchFamily="34" charset="0"/>
              <a:buChar char="•"/>
            </a:pPr>
            <a:r>
              <a:rPr lang="en-US" dirty="0"/>
              <a:t>Wrong naming of the variables</a:t>
            </a:r>
          </a:p>
          <a:p>
            <a:pPr marL="285750" indent="-285750">
              <a:buFont typeface="Arial" panose="020B0604020202020204" pitchFamily="34" charset="0"/>
              <a:buChar char="•"/>
            </a:pPr>
            <a:r>
              <a:rPr lang="en-US" dirty="0"/>
              <a:t>Not self explanatory</a:t>
            </a:r>
          </a:p>
          <a:p>
            <a:pPr marL="285750" indent="-285750">
              <a:buFont typeface="Arial" panose="020B0604020202020204" pitchFamily="34" charset="0"/>
              <a:buChar char="•"/>
            </a:pPr>
            <a:r>
              <a:rPr lang="en-US" dirty="0"/>
              <a:t>No indentation</a:t>
            </a:r>
          </a:p>
          <a:p>
            <a:pPr marL="285750" indent="-285750">
              <a:buFont typeface="Arial" panose="020B0604020202020204" pitchFamily="34" charset="0"/>
              <a:buChar char="•"/>
            </a:pPr>
            <a:r>
              <a:rPr lang="en-US" dirty="0"/>
              <a:t>Missing curly brace on one of the if statements ( on </a:t>
            </a:r>
            <a:r>
              <a:rPr lang="en-US" dirty="0" err="1"/>
              <a:t>UsernameChanged</a:t>
            </a:r>
            <a:r>
              <a:rPr lang="en-US" dirty="0"/>
              <a:t>)</a:t>
            </a:r>
          </a:p>
          <a:p>
            <a:pPr marL="285750" indent="-285750">
              <a:buFont typeface="Arial" panose="020B0604020202020204" pitchFamily="34" charset="0"/>
              <a:buChar char="•"/>
            </a:pPr>
            <a:r>
              <a:rPr lang="en-US"/>
              <a:t>Replace </a:t>
            </a:r>
            <a:r>
              <a:rPr lang="en-US" dirty="0"/>
              <a:t>traditional branching with polymorphic approach and there is a </a:t>
            </a:r>
            <a:r>
              <a:rPr lang="en-US" b="0" i="0" dirty="0">
                <a:solidFill>
                  <a:srgbClr val="292929"/>
                </a:solidFill>
                <a:effectLst/>
                <a:latin typeface="charter"/>
              </a:rPr>
              <a:t>relationship between the class and the requirement it manages</a:t>
            </a:r>
            <a:endParaRPr lang="en-US" dirty="0"/>
          </a:p>
          <a:p>
            <a:pPr marL="285750" indent="-285750">
              <a:buFont typeface="Arial" panose="020B0604020202020204" pitchFamily="34" charset="0"/>
              <a:buChar char="•"/>
            </a:pPr>
            <a:r>
              <a:rPr lang="en-US" dirty="0"/>
              <a:t>The method delegate responsibility of knowing how to perform the update</a:t>
            </a:r>
          </a:p>
          <a:p>
            <a:pPr marL="285750" indent="-285750">
              <a:buFont typeface="Arial" panose="020B0604020202020204" pitchFamily="34" charset="0"/>
              <a:buChar char="•"/>
            </a:pPr>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40</a:t>
            </a:fld>
            <a:endParaRPr lang="en-US"/>
          </a:p>
        </p:txBody>
      </p:sp>
    </p:spTree>
    <p:extLst>
      <p:ext uri="{BB962C8B-B14F-4D97-AF65-F5344CB8AC3E}">
        <p14:creationId xmlns:p14="http://schemas.microsoft.com/office/powerpoint/2010/main" val="1786921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1" dirty="0">
                <a:effectLst/>
                <a:latin typeface="Calibri" panose="020F0502020204030204" pitchFamily="34" charset="0"/>
              </a:rPr>
              <a:t>Notes</a:t>
            </a:r>
            <a:r>
              <a:rPr lang="en-US" sz="1200" dirty="0">
                <a:effectLst/>
                <a:latin typeface="Calibri" panose="020F0502020204030204" pitchFamily="34" charset="0"/>
              </a:rPr>
              <a: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ZA" dirty="0"/>
              <a:t>Great now we are ready to go start writing clean readable code</a:t>
            </a:r>
            <a:r>
              <a:rPr lang="en-ZA" dirty="0">
                <a:sym typeface="Wingdings" panose="05000000000000000000" pitchFamily="2" charset="2"/>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41</a:t>
            </a:fld>
            <a:endParaRPr lang="en-US"/>
          </a:p>
        </p:txBody>
      </p:sp>
    </p:spTree>
    <p:extLst>
      <p:ext uri="{BB962C8B-B14F-4D97-AF65-F5344CB8AC3E}">
        <p14:creationId xmlns:p14="http://schemas.microsoft.com/office/powerpoint/2010/main" val="14991622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a:p>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42</a:t>
            </a:fld>
            <a:endParaRPr lang="en-US"/>
          </a:p>
        </p:txBody>
      </p:sp>
    </p:spTree>
    <p:extLst>
      <p:ext uri="{BB962C8B-B14F-4D97-AF65-F5344CB8AC3E}">
        <p14:creationId xmlns:p14="http://schemas.microsoft.com/office/powerpoint/2010/main" val="21590605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a:p>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43</a:t>
            </a:fld>
            <a:endParaRPr lang="en-US"/>
          </a:p>
        </p:txBody>
      </p:sp>
    </p:spTree>
    <p:extLst>
      <p:ext uri="{BB962C8B-B14F-4D97-AF65-F5344CB8AC3E}">
        <p14:creationId xmlns:p14="http://schemas.microsoft.com/office/powerpoint/2010/main" val="40623885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44</a:t>
            </a:fld>
            <a:endParaRPr lang="en-US"/>
          </a:p>
        </p:txBody>
      </p:sp>
    </p:spTree>
    <p:extLst>
      <p:ext uri="{BB962C8B-B14F-4D97-AF65-F5344CB8AC3E}">
        <p14:creationId xmlns:p14="http://schemas.microsoft.com/office/powerpoint/2010/main" val="2638498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45</a:t>
            </a:fld>
            <a:endParaRPr lang="en-US"/>
          </a:p>
        </p:txBody>
      </p:sp>
    </p:spTree>
    <p:extLst>
      <p:ext uri="{BB962C8B-B14F-4D97-AF65-F5344CB8AC3E}">
        <p14:creationId xmlns:p14="http://schemas.microsoft.com/office/powerpoint/2010/main" val="1705405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Scenario</a:t>
            </a:r>
          </a:p>
          <a:p>
            <a:pPr marL="171450" indent="-171450">
              <a:buFont typeface="Arial" panose="020B0604020202020204" pitchFamily="34" charset="0"/>
              <a:buChar char="•"/>
            </a:pPr>
            <a:r>
              <a:rPr lang="en-US" dirty="0"/>
              <a:t>Let’s say you went out with friends and mistakenly took car keys with you and there is a need to use the car urgently</a:t>
            </a:r>
          </a:p>
          <a:p>
            <a:pPr marL="171450" indent="-171450">
              <a:buFont typeface="Arial" panose="020B0604020202020204" pitchFamily="34" charset="0"/>
              <a:buChar char="•"/>
            </a:pPr>
            <a:r>
              <a:rPr lang="en-US" dirty="0"/>
              <a:t>You need to provide guidance to your sibling / spouse on where to get the spear keys</a:t>
            </a:r>
          </a:p>
          <a:p>
            <a:pPr marL="171450" indent="-171450">
              <a:buFont typeface="Arial" panose="020B0604020202020204" pitchFamily="34" charset="0"/>
              <a:buChar char="•"/>
            </a:pPr>
            <a:r>
              <a:rPr lang="en-US" dirty="0"/>
              <a:t>Will it be easier to direct them with this kind of mess ?</a:t>
            </a:r>
          </a:p>
          <a:p>
            <a:pPr marL="171450" indent="-171450">
              <a:buFont typeface="Arial" panose="020B0604020202020204" pitchFamily="34" charset="0"/>
              <a:buChar char="•"/>
            </a:pPr>
            <a:r>
              <a:rPr lang="en-US" dirty="0"/>
              <a:t>Tell a story of when I had to clean up mess to be able to find something</a:t>
            </a:r>
          </a:p>
          <a:p>
            <a:pPr marL="171450" indent="-171450">
              <a:buFont typeface="Arial" panose="020B0604020202020204" pitchFamily="34" charset="0"/>
              <a:buChar char="•"/>
            </a:pPr>
            <a:r>
              <a:rPr lang="en-US" dirty="0"/>
              <a:t>Have you ever had to deal with any mess and what were you looking for?</a:t>
            </a:r>
            <a:endParaRPr lang="en-ZA" dirty="0"/>
          </a:p>
          <a:p>
            <a:pPr marL="171450" indent="-171450">
              <a:buFont typeface="Arial" panose="020B0604020202020204" pitchFamily="34" charset="0"/>
              <a:buChar char="•"/>
            </a:pPr>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5</a:t>
            </a:fld>
            <a:endParaRPr lang="en-US"/>
          </a:p>
        </p:txBody>
      </p:sp>
    </p:spTree>
    <p:extLst>
      <p:ext uri="{BB962C8B-B14F-4D97-AF65-F5344CB8AC3E}">
        <p14:creationId xmlns:p14="http://schemas.microsoft.com/office/powerpoint/2010/main" val="513218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1" dirty="0">
                <a:effectLst/>
                <a:latin typeface="Calibri" panose="020F0502020204030204" pitchFamily="34" charset="0"/>
              </a:rPr>
              <a:t>Notes</a:t>
            </a:r>
            <a:r>
              <a:rPr lang="en-US" sz="1200" dirty="0">
                <a:effectLst/>
                <a:latin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effectLst/>
                <a:latin typeface="Calibri" panose="020F0502020204030204" pitchFamily="34" charset="0"/>
              </a:rPr>
              <a:t>- </a:t>
            </a:r>
            <a:r>
              <a:rPr lang="en-US" dirty="0"/>
              <a:t>Some may argue and say if it works in prod and meets the business objective, what is the use of worrying about cleaning code</a:t>
            </a:r>
            <a:endParaRPr lang="en-US" sz="1200" dirty="0">
              <a:effectLst/>
              <a:latin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6</a:t>
            </a:fld>
            <a:endParaRPr lang="en-US"/>
          </a:p>
        </p:txBody>
      </p:sp>
    </p:spTree>
    <p:extLst>
      <p:ext uri="{BB962C8B-B14F-4D97-AF65-F5344CB8AC3E}">
        <p14:creationId xmlns:p14="http://schemas.microsoft.com/office/powerpoint/2010/main" val="1496608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1" dirty="0">
                <a:effectLst/>
                <a:latin typeface="Calibri" panose="020F0502020204030204" pitchFamily="34" charset="0"/>
              </a:rPr>
              <a:t>Notes</a:t>
            </a:r>
            <a:r>
              <a:rPr lang="en-US" sz="1200" dirty="0">
                <a:effectLst/>
                <a:latin typeface="Calibri" panose="020F0502020204030204" pitchFamily="34" charset="0"/>
              </a:rPr>
              <a: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ZA" dirty="0"/>
              <a:t>Clean code matters because trust me you do not want to be the cause of other developer’s headache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ZA" dirty="0"/>
              <a:t>As you can see from the picture there are different types of headaches that an individual can get. The guy in fourth picture is even pulling their hair. If you find yourself in a situation where you team member is pulling their hair when looking at your code… Run for your life…Take another look at your code and fix it </a:t>
            </a:r>
            <a:r>
              <a:rPr lang="en-ZA" dirty="0">
                <a:sym typeface="Wingdings" panose="05000000000000000000" pitchFamily="2" charset="2"/>
              </a:rPr>
              <a:t></a:t>
            </a:r>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7</a:t>
            </a:fld>
            <a:endParaRPr lang="en-US"/>
          </a:p>
        </p:txBody>
      </p:sp>
    </p:spTree>
    <p:extLst>
      <p:ext uri="{BB962C8B-B14F-4D97-AF65-F5344CB8AC3E}">
        <p14:creationId xmlns:p14="http://schemas.microsoft.com/office/powerpoint/2010/main" val="2639433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1" dirty="0">
                <a:effectLst/>
                <a:latin typeface="Calibri" panose="020F0502020204030204" pitchFamily="34" charset="0"/>
              </a:rPr>
              <a:t>Notes</a:t>
            </a:r>
            <a:r>
              <a:rPr lang="en-US" sz="1200" dirty="0">
                <a:effectLst/>
                <a:latin typeface="Calibri" panose="020F0502020204030204" pitchFamily="34" charset="0"/>
              </a:rPr>
              <a: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ZA" dirty="0"/>
              <a:t>Maintenance is to care for the code and </a:t>
            </a:r>
            <a:r>
              <a:rPr lang="en-US" b="0" i="0" dirty="0">
                <a:solidFill>
                  <a:srgbClr val="292929"/>
                </a:solidFill>
                <a:effectLst/>
                <a:latin typeface="charter"/>
              </a:rPr>
              <a:t>making the code work more efficiently.</a:t>
            </a:r>
            <a:endParaRPr lang="en-ZA" dirty="0"/>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ZA" dirty="0"/>
              <a:t>Code that is clearly written and self explanatory is easy to maintain</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222635"/>
                </a:solidFill>
                <a:effectLst/>
                <a:latin typeface="Cambria" panose="02040503050406030204" pitchFamily="18" charset="0"/>
              </a:rPr>
              <a:t>Many developers prefer to rewrite code rather than do the hard work of reading and comprehending existing code that is difficult to understand.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222635"/>
                </a:solidFill>
                <a:effectLst/>
                <a:latin typeface="Cambria" panose="02040503050406030204" pitchFamily="18" charset="0"/>
              </a:rPr>
              <a:t>By writing code that is readable, reduces the amount of time that will be spent trying to make sense of the code Which leaves more time to resolving bugs and implementing new features without impacting existing functionality.</a:t>
            </a:r>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8</a:t>
            </a:fld>
            <a:endParaRPr lang="en-US"/>
          </a:p>
        </p:txBody>
      </p:sp>
    </p:spTree>
    <p:extLst>
      <p:ext uri="{BB962C8B-B14F-4D97-AF65-F5344CB8AC3E}">
        <p14:creationId xmlns:p14="http://schemas.microsoft.com/office/powerpoint/2010/main" val="3547740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1" dirty="0">
                <a:effectLst/>
                <a:latin typeface="Calibri" panose="020F0502020204030204" pitchFamily="34" charset="0"/>
              </a:rPr>
              <a:t>Notes</a:t>
            </a:r>
            <a:r>
              <a:rPr lang="en-US" sz="1200" dirty="0">
                <a:effectLst/>
                <a:latin typeface="Calibri" panose="020F0502020204030204" pitchFamily="34" charset="0"/>
              </a:rPr>
              <a:t>:</a:t>
            </a:r>
          </a:p>
          <a:p>
            <a:pPr marL="285750" indent="-285750">
              <a:buFontTx/>
              <a:buChar char="-"/>
            </a:pPr>
            <a:r>
              <a:rPr lang="en-US" sz="1200" b="1" dirty="0">
                <a:effectLst/>
                <a:latin typeface="Calibri" panose="020F0502020204030204" pitchFamily="34" charset="0"/>
              </a:rPr>
              <a:t>Teamwork</a:t>
            </a:r>
            <a:r>
              <a:rPr lang="en-US" sz="1200" dirty="0">
                <a:effectLst/>
                <a:latin typeface="Calibri" panose="020F0502020204030204" pitchFamily="34" charset="0"/>
              </a:rPr>
              <a:t> : Writing clean code is important because it allows you to clearly communicate with the next person who works with what you've written. Being able to return to previously written code and understand what it does.</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ZA" dirty="0"/>
          </a:p>
        </p:txBody>
      </p:sp>
      <p:sp>
        <p:nvSpPr>
          <p:cNvPr id="4" name="Slide Number Placeholder 3"/>
          <p:cNvSpPr>
            <a:spLocks noGrp="1"/>
          </p:cNvSpPr>
          <p:nvPr>
            <p:ph type="sldNum" sz="quarter" idx="5"/>
          </p:nvPr>
        </p:nvSpPr>
        <p:spPr/>
        <p:txBody>
          <a:bodyPr/>
          <a:lstStyle/>
          <a:p>
            <a:fld id="{7B84AE9F-FFD9-FF4C-A196-E789BBA95978}" type="slidenum">
              <a:rPr lang="en-US" smtClean="0"/>
              <a:t>9</a:t>
            </a:fld>
            <a:endParaRPr lang="en-US"/>
          </a:p>
        </p:txBody>
      </p:sp>
    </p:spTree>
    <p:extLst>
      <p:ext uri="{BB962C8B-B14F-4D97-AF65-F5344CB8AC3E}">
        <p14:creationId xmlns:p14="http://schemas.microsoft.com/office/powerpoint/2010/main" val="32021567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Master" Target="../slideMasters/slideMaster2.xml"/><Relationship Id="rId5" Type="http://schemas.openxmlformats.org/officeDocument/2006/relationships/image" Target="../media/image50.emf"/><Relationship Id="rId4" Type="http://schemas.openxmlformats.org/officeDocument/2006/relationships/image" Target="../media/image49.emf"/></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Dark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122363"/>
            <a:ext cx="9144000" cy="2387600"/>
          </a:xfrm>
          <a:prstGeom prst="rect">
            <a:avLst/>
          </a:prstGeom>
        </p:spPr>
        <p:txBody>
          <a:bodyPr anchor="b"/>
          <a:lstStyle>
            <a:lvl1pPr algn="ctr">
              <a:defRPr sz="6000" b="1" i="0">
                <a:solidFill>
                  <a:schemeClr val="bg1"/>
                </a:solidFill>
                <a:latin typeface="Myriad Pro" charset="0"/>
                <a:ea typeface="Myriad Pro" charset="0"/>
                <a:cs typeface="Myriad Pro" charset="0"/>
              </a:defRPr>
            </a:lvl1pPr>
          </a:lstStyle>
          <a:p>
            <a:r>
              <a:rPr lang="en-US" dirty="0"/>
              <a:t>1. </a:t>
            </a:r>
            <a:br>
              <a:rPr lang="en-US" dirty="0"/>
            </a:br>
            <a:r>
              <a:rPr lang="en-US" dirty="0"/>
              <a:t>CLICK TO EDIT </a:t>
            </a:r>
            <a:br>
              <a:rPr lang="en-US" dirty="0"/>
            </a:br>
            <a:r>
              <a:rPr lang="en-US" dirty="0"/>
              <a:t>TITLE STYLE</a:t>
            </a:r>
          </a:p>
        </p:txBody>
      </p:sp>
      <p:sp>
        <p:nvSpPr>
          <p:cNvPr id="3" name="Subtitle 2"/>
          <p:cNvSpPr>
            <a:spLocks noGrp="1"/>
          </p:cNvSpPr>
          <p:nvPr>
            <p:ph type="subTitle" idx="1" hasCustomPrompt="1"/>
          </p:nvPr>
        </p:nvSpPr>
        <p:spPr>
          <a:xfrm>
            <a:off x="1524000" y="3602038"/>
            <a:ext cx="9144000" cy="1655762"/>
          </a:xfrm>
          <a:prstGeom prst="rect">
            <a:avLst/>
          </a:prstGeom>
        </p:spPr>
        <p:txBody>
          <a:bodyPr>
            <a:normAutofit/>
          </a:bodyPr>
          <a:lstStyle>
            <a:lvl1pPr marL="0" indent="0" algn="ctr">
              <a:buNone/>
              <a:defRPr sz="3200" b="0" i="0">
                <a:solidFill>
                  <a:schemeClr val="bg1"/>
                </a:solidFill>
                <a:latin typeface="Myriad Pro" charset="0"/>
                <a:ea typeface="Myriad Pro" charset="0"/>
                <a:cs typeface="Myriad Pro"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style</a:t>
            </a:r>
          </a:p>
        </p:txBody>
      </p:sp>
    </p:spTree>
    <p:extLst>
      <p:ext uri="{BB962C8B-B14F-4D97-AF65-F5344CB8AC3E}">
        <p14:creationId xmlns:p14="http://schemas.microsoft.com/office/powerpoint/2010/main" val="2376326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ft Panel Gree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4443046" y="576141"/>
            <a:ext cx="7110046" cy="760291"/>
          </a:xfrm>
          <a:prstGeom prst="rect">
            <a:avLst/>
          </a:prstGeom>
        </p:spPr>
        <p:txBody>
          <a:bodyPr/>
          <a:lstStyle>
            <a:lvl1pPr>
              <a:defRPr b="1" i="0">
                <a:solidFill>
                  <a:srgbClr val="A8CB4C"/>
                </a:solidFill>
                <a:latin typeface="Myriad Pro" charset="0"/>
                <a:ea typeface="Myriad Pro" charset="0"/>
                <a:cs typeface="Myriad Pro" charset="0"/>
              </a:defRPr>
            </a:lvl1pPr>
          </a:lstStyle>
          <a:p>
            <a:r>
              <a:rPr lang="en-US" dirty="0"/>
              <a:t>CLICK TO EDIT TITLE STYLE</a:t>
            </a:r>
          </a:p>
        </p:txBody>
      </p:sp>
      <p:sp>
        <p:nvSpPr>
          <p:cNvPr id="8" name="Text Placeholder 2"/>
          <p:cNvSpPr>
            <a:spLocks noGrp="1"/>
          </p:cNvSpPr>
          <p:nvPr>
            <p:ph type="body" idx="1" hasCustomPrompt="1"/>
          </p:nvPr>
        </p:nvSpPr>
        <p:spPr>
          <a:xfrm>
            <a:off x="4443046" y="1336432"/>
            <a:ext cx="7110046" cy="428992"/>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 STYLE</a:t>
            </a:r>
          </a:p>
        </p:txBody>
      </p:sp>
      <p:sp>
        <p:nvSpPr>
          <p:cNvPr id="9" name="Content Placeholder 3"/>
          <p:cNvSpPr>
            <a:spLocks noGrp="1"/>
          </p:cNvSpPr>
          <p:nvPr>
            <p:ph sz="half" idx="2" hasCustomPrompt="1"/>
          </p:nvPr>
        </p:nvSpPr>
        <p:spPr>
          <a:xfrm>
            <a:off x="4443046" y="2096723"/>
            <a:ext cx="7110046" cy="4216155"/>
          </a:xfrm>
          <a:prstGeom prst="rect">
            <a:avLst/>
          </a:prstGeom>
        </p:spPr>
        <p:txBody>
          <a:bodyPr/>
          <a:lstStyle>
            <a:lvl1pPr>
              <a:defRPr b="0" i="0">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5337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ft Panel Oran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443046" y="576141"/>
            <a:ext cx="7110046" cy="760291"/>
          </a:xfrm>
          <a:prstGeom prst="rect">
            <a:avLst/>
          </a:prstGeom>
        </p:spPr>
        <p:txBody>
          <a:bodyPr/>
          <a:lstStyle>
            <a:lvl1pPr>
              <a:defRPr b="1" i="0">
                <a:solidFill>
                  <a:srgbClr val="FF602E"/>
                </a:solidFill>
                <a:latin typeface="Myriad Pro" charset="0"/>
                <a:ea typeface="Myriad Pro" charset="0"/>
                <a:cs typeface="Myriad Pro" charset="0"/>
              </a:defRPr>
            </a:lvl1pPr>
          </a:lstStyle>
          <a:p>
            <a:r>
              <a:rPr lang="en-US" dirty="0"/>
              <a:t>CLICK TO EDIT TITLE STYLE</a:t>
            </a:r>
          </a:p>
        </p:txBody>
      </p:sp>
      <p:sp>
        <p:nvSpPr>
          <p:cNvPr id="6" name="Text Placeholder 2"/>
          <p:cNvSpPr>
            <a:spLocks noGrp="1"/>
          </p:cNvSpPr>
          <p:nvPr>
            <p:ph type="body" idx="1" hasCustomPrompt="1"/>
          </p:nvPr>
        </p:nvSpPr>
        <p:spPr>
          <a:xfrm>
            <a:off x="4443046" y="1336432"/>
            <a:ext cx="7110046" cy="428992"/>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 STYLE</a:t>
            </a:r>
          </a:p>
        </p:txBody>
      </p:sp>
      <p:sp>
        <p:nvSpPr>
          <p:cNvPr id="7" name="Content Placeholder 3"/>
          <p:cNvSpPr>
            <a:spLocks noGrp="1"/>
          </p:cNvSpPr>
          <p:nvPr>
            <p:ph sz="half" idx="2" hasCustomPrompt="1"/>
          </p:nvPr>
        </p:nvSpPr>
        <p:spPr>
          <a:xfrm>
            <a:off x="4443046" y="2096723"/>
            <a:ext cx="7110046" cy="4216155"/>
          </a:xfrm>
          <a:prstGeom prst="rect">
            <a:avLst/>
          </a:prstGeom>
        </p:spPr>
        <p:txBody>
          <a:bodyPr/>
          <a:lstStyle>
            <a:lvl1pPr>
              <a:defRPr b="0" i="0">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8142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eft Panel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443046" y="576141"/>
            <a:ext cx="7110046" cy="760291"/>
          </a:xfrm>
          <a:prstGeom prst="rect">
            <a:avLst/>
          </a:prstGeom>
        </p:spPr>
        <p:txBody>
          <a:bodyPr/>
          <a:lstStyle>
            <a:lvl1pPr>
              <a:defRPr b="1" i="0">
                <a:solidFill>
                  <a:srgbClr val="008EBC"/>
                </a:solidFill>
                <a:latin typeface="Myriad Pro" charset="0"/>
                <a:ea typeface="Myriad Pro" charset="0"/>
                <a:cs typeface="Myriad Pro" charset="0"/>
              </a:defRPr>
            </a:lvl1pPr>
          </a:lstStyle>
          <a:p>
            <a:r>
              <a:rPr lang="en-US" dirty="0"/>
              <a:t>CLICK TO EDIT TITLE STYLE</a:t>
            </a:r>
          </a:p>
        </p:txBody>
      </p:sp>
      <p:sp>
        <p:nvSpPr>
          <p:cNvPr id="6" name="Text Placeholder 2"/>
          <p:cNvSpPr>
            <a:spLocks noGrp="1"/>
          </p:cNvSpPr>
          <p:nvPr>
            <p:ph type="body" idx="1" hasCustomPrompt="1"/>
          </p:nvPr>
        </p:nvSpPr>
        <p:spPr>
          <a:xfrm>
            <a:off x="4443046" y="1336432"/>
            <a:ext cx="7110046" cy="428992"/>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 STYLE</a:t>
            </a:r>
          </a:p>
        </p:txBody>
      </p:sp>
      <p:sp>
        <p:nvSpPr>
          <p:cNvPr id="7" name="Content Placeholder 3"/>
          <p:cNvSpPr>
            <a:spLocks noGrp="1"/>
          </p:cNvSpPr>
          <p:nvPr>
            <p:ph sz="half" idx="2" hasCustomPrompt="1"/>
          </p:nvPr>
        </p:nvSpPr>
        <p:spPr>
          <a:xfrm>
            <a:off x="4443046" y="2096723"/>
            <a:ext cx="7110046" cy="4216155"/>
          </a:xfrm>
          <a:prstGeom prst="rect">
            <a:avLst/>
          </a:prstGeom>
        </p:spPr>
        <p:txBody>
          <a:bodyPr/>
          <a:lstStyle>
            <a:lvl1pPr>
              <a:defRPr b="0" i="0">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89639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ight Panel Dark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74431" y="540971"/>
            <a:ext cx="7110046" cy="760291"/>
          </a:xfrm>
          <a:prstGeom prst="rect">
            <a:avLst/>
          </a:prstGeom>
        </p:spPr>
        <p:txBody>
          <a:bodyPr/>
          <a:lstStyle>
            <a:lvl1pPr>
              <a:defRPr b="1" i="0">
                <a:solidFill>
                  <a:srgbClr val="323266"/>
                </a:solidFill>
                <a:latin typeface="Myriad Pro" charset="0"/>
                <a:ea typeface="Myriad Pro" charset="0"/>
                <a:cs typeface="Myriad Pro" charset="0"/>
              </a:defRPr>
            </a:lvl1pPr>
          </a:lstStyle>
          <a:p>
            <a:r>
              <a:rPr lang="en-US" dirty="0"/>
              <a:t>CLICK TO EDIT TITLE STYLE</a:t>
            </a:r>
          </a:p>
        </p:txBody>
      </p:sp>
      <p:sp>
        <p:nvSpPr>
          <p:cNvPr id="5" name="Text Placeholder 2"/>
          <p:cNvSpPr>
            <a:spLocks noGrp="1"/>
          </p:cNvSpPr>
          <p:nvPr>
            <p:ph type="body" idx="1" hasCustomPrompt="1"/>
          </p:nvPr>
        </p:nvSpPr>
        <p:spPr>
          <a:xfrm>
            <a:off x="574431" y="1301262"/>
            <a:ext cx="7110046" cy="428992"/>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 STYLE</a:t>
            </a:r>
          </a:p>
        </p:txBody>
      </p:sp>
      <p:sp>
        <p:nvSpPr>
          <p:cNvPr id="6" name="Content Placeholder 3"/>
          <p:cNvSpPr>
            <a:spLocks noGrp="1"/>
          </p:cNvSpPr>
          <p:nvPr>
            <p:ph sz="half" idx="2" hasCustomPrompt="1"/>
          </p:nvPr>
        </p:nvSpPr>
        <p:spPr>
          <a:xfrm>
            <a:off x="574431" y="2061553"/>
            <a:ext cx="7110046" cy="4216155"/>
          </a:xfrm>
          <a:prstGeom prst="rect">
            <a:avLst/>
          </a:prstGeom>
        </p:spPr>
        <p:txBody>
          <a:bodyPr/>
          <a:lstStyle>
            <a:lvl1pPr>
              <a:defRPr b="0" i="0">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562459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ight Panel Light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74431" y="540971"/>
            <a:ext cx="7110046" cy="760291"/>
          </a:xfrm>
          <a:prstGeom prst="rect">
            <a:avLst/>
          </a:prstGeom>
        </p:spPr>
        <p:txBody>
          <a:bodyPr/>
          <a:lstStyle>
            <a:lvl1pPr>
              <a:defRPr b="1" i="0">
                <a:solidFill>
                  <a:srgbClr val="99CCFF"/>
                </a:solidFill>
                <a:latin typeface="Myriad Pro" charset="0"/>
                <a:ea typeface="Myriad Pro" charset="0"/>
                <a:cs typeface="Myriad Pro" charset="0"/>
              </a:defRPr>
            </a:lvl1pPr>
          </a:lstStyle>
          <a:p>
            <a:r>
              <a:rPr lang="en-US" dirty="0"/>
              <a:t>CLICK TO EDIT TITLE STYLE</a:t>
            </a:r>
          </a:p>
        </p:txBody>
      </p:sp>
      <p:sp>
        <p:nvSpPr>
          <p:cNvPr id="6" name="Text Placeholder 2"/>
          <p:cNvSpPr>
            <a:spLocks noGrp="1"/>
          </p:cNvSpPr>
          <p:nvPr>
            <p:ph type="body" idx="1" hasCustomPrompt="1"/>
          </p:nvPr>
        </p:nvSpPr>
        <p:spPr>
          <a:xfrm>
            <a:off x="574431" y="1301262"/>
            <a:ext cx="7110046" cy="428992"/>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 STYLE</a:t>
            </a:r>
          </a:p>
        </p:txBody>
      </p:sp>
      <p:sp>
        <p:nvSpPr>
          <p:cNvPr id="7" name="Content Placeholder 3"/>
          <p:cNvSpPr>
            <a:spLocks noGrp="1"/>
          </p:cNvSpPr>
          <p:nvPr>
            <p:ph sz="half" idx="2" hasCustomPrompt="1"/>
          </p:nvPr>
        </p:nvSpPr>
        <p:spPr>
          <a:xfrm>
            <a:off x="574431" y="2061553"/>
            <a:ext cx="7110046" cy="4216155"/>
          </a:xfrm>
          <a:prstGeom prst="rect">
            <a:avLst/>
          </a:prstGeom>
        </p:spPr>
        <p:txBody>
          <a:bodyPr/>
          <a:lstStyle>
            <a:lvl1pPr>
              <a:defRPr b="0" i="0">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71987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ight Panel Teal">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74431" y="540971"/>
            <a:ext cx="7110046" cy="760291"/>
          </a:xfrm>
          <a:prstGeom prst="rect">
            <a:avLst/>
          </a:prstGeom>
        </p:spPr>
        <p:txBody>
          <a:bodyPr/>
          <a:lstStyle>
            <a:lvl1pPr>
              <a:defRPr b="1" i="0">
                <a:solidFill>
                  <a:srgbClr val="4ACAC6"/>
                </a:solidFill>
                <a:latin typeface="Myriad Pro" charset="0"/>
                <a:ea typeface="Myriad Pro" charset="0"/>
                <a:cs typeface="Myriad Pro" charset="0"/>
              </a:defRPr>
            </a:lvl1pPr>
          </a:lstStyle>
          <a:p>
            <a:r>
              <a:rPr lang="en-US" dirty="0"/>
              <a:t>CLICK TO EDIT TITLE STYLE</a:t>
            </a:r>
          </a:p>
        </p:txBody>
      </p:sp>
      <p:sp>
        <p:nvSpPr>
          <p:cNvPr id="6" name="Text Placeholder 2"/>
          <p:cNvSpPr>
            <a:spLocks noGrp="1"/>
          </p:cNvSpPr>
          <p:nvPr>
            <p:ph type="body" idx="1" hasCustomPrompt="1"/>
          </p:nvPr>
        </p:nvSpPr>
        <p:spPr>
          <a:xfrm>
            <a:off x="574431" y="1301262"/>
            <a:ext cx="7110046" cy="428992"/>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 STYLE</a:t>
            </a:r>
          </a:p>
        </p:txBody>
      </p:sp>
      <p:sp>
        <p:nvSpPr>
          <p:cNvPr id="7" name="Content Placeholder 3"/>
          <p:cNvSpPr>
            <a:spLocks noGrp="1"/>
          </p:cNvSpPr>
          <p:nvPr>
            <p:ph sz="half" idx="2" hasCustomPrompt="1"/>
          </p:nvPr>
        </p:nvSpPr>
        <p:spPr>
          <a:xfrm>
            <a:off x="574431" y="2061553"/>
            <a:ext cx="7110046" cy="4216155"/>
          </a:xfrm>
          <a:prstGeom prst="rect">
            <a:avLst/>
          </a:prstGeom>
        </p:spPr>
        <p:txBody>
          <a:bodyPr/>
          <a:lstStyle>
            <a:lvl1pPr>
              <a:defRPr b="0" i="0">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917610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Right Panel Gree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74431" y="540971"/>
            <a:ext cx="7110046" cy="760291"/>
          </a:xfrm>
          <a:prstGeom prst="rect">
            <a:avLst/>
          </a:prstGeom>
        </p:spPr>
        <p:txBody>
          <a:bodyPr/>
          <a:lstStyle>
            <a:lvl1pPr>
              <a:defRPr b="1" i="0">
                <a:solidFill>
                  <a:srgbClr val="A8CB4C"/>
                </a:solidFill>
                <a:latin typeface="Myriad Pro" charset="0"/>
                <a:ea typeface="Myriad Pro" charset="0"/>
                <a:cs typeface="Myriad Pro" charset="0"/>
              </a:defRPr>
            </a:lvl1pPr>
          </a:lstStyle>
          <a:p>
            <a:r>
              <a:rPr lang="en-US" dirty="0"/>
              <a:t>CLICK TO EDIT TITLE STYLE</a:t>
            </a:r>
          </a:p>
        </p:txBody>
      </p:sp>
      <p:sp>
        <p:nvSpPr>
          <p:cNvPr id="6" name="Text Placeholder 2"/>
          <p:cNvSpPr>
            <a:spLocks noGrp="1"/>
          </p:cNvSpPr>
          <p:nvPr>
            <p:ph type="body" idx="1" hasCustomPrompt="1"/>
          </p:nvPr>
        </p:nvSpPr>
        <p:spPr>
          <a:xfrm>
            <a:off x="574431" y="1301262"/>
            <a:ext cx="7110046" cy="428992"/>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 STYLE</a:t>
            </a:r>
          </a:p>
        </p:txBody>
      </p:sp>
      <p:sp>
        <p:nvSpPr>
          <p:cNvPr id="7" name="Content Placeholder 3"/>
          <p:cNvSpPr>
            <a:spLocks noGrp="1"/>
          </p:cNvSpPr>
          <p:nvPr>
            <p:ph sz="half" idx="2" hasCustomPrompt="1"/>
          </p:nvPr>
        </p:nvSpPr>
        <p:spPr>
          <a:xfrm>
            <a:off x="574431" y="2061553"/>
            <a:ext cx="7110046" cy="4216155"/>
          </a:xfrm>
          <a:prstGeom prst="rect">
            <a:avLst/>
          </a:prstGeom>
        </p:spPr>
        <p:txBody>
          <a:bodyPr/>
          <a:lstStyle>
            <a:lvl1pPr>
              <a:defRPr b="0" i="0">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89730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Right Panel Oran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74431" y="540971"/>
            <a:ext cx="7110046" cy="760291"/>
          </a:xfrm>
          <a:prstGeom prst="rect">
            <a:avLst/>
          </a:prstGeom>
        </p:spPr>
        <p:txBody>
          <a:bodyPr/>
          <a:lstStyle>
            <a:lvl1pPr>
              <a:defRPr b="1" i="0">
                <a:solidFill>
                  <a:srgbClr val="FF602E"/>
                </a:solidFill>
                <a:latin typeface="Myriad Pro" charset="0"/>
                <a:ea typeface="Myriad Pro" charset="0"/>
                <a:cs typeface="Myriad Pro" charset="0"/>
              </a:defRPr>
            </a:lvl1pPr>
          </a:lstStyle>
          <a:p>
            <a:r>
              <a:rPr lang="en-US" dirty="0"/>
              <a:t>CLICK TO EDIT TITLE STYLE</a:t>
            </a:r>
          </a:p>
        </p:txBody>
      </p:sp>
      <p:sp>
        <p:nvSpPr>
          <p:cNvPr id="6" name="Text Placeholder 2"/>
          <p:cNvSpPr>
            <a:spLocks noGrp="1"/>
          </p:cNvSpPr>
          <p:nvPr>
            <p:ph type="body" idx="1" hasCustomPrompt="1"/>
          </p:nvPr>
        </p:nvSpPr>
        <p:spPr>
          <a:xfrm>
            <a:off x="574431" y="1301262"/>
            <a:ext cx="7110046" cy="428992"/>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 STYLE</a:t>
            </a:r>
          </a:p>
        </p:txBody>
      </p:sp>
      <p:sp>
        <p:nvSpPr>
          <p:cNvPr id="7" name="Content Placeholder 3"/>
          <p:cNvSpPr>
            <a:spLocks noGrp="1"/>
          </p:cNvSpPr>
          <p:nvPr>
            <p:ph sz="half" idx="2" hasCustomPrompt="1"/>
          </p:nvPr>
        </p:nvSpPr>
        <p:spPr>
          <a:xfrm>
            <a:off x="574431" y="2061553"/>
            <a:ext cx="7110046" cy="4216155"/>
          </a:xfrm>
          <a:prstGeom prst="rect">
            <a:avLst/>
          </a:prstGeom>
        </p:spPr>
        <p:txBody>
          <a:bodyPr/>
          <a:lstStyle>
            <a:lvl1pPr>
              <a:defRPr b="0" i="0">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344989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ight Panel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4431" y="540971"/>
            <a:ext cx="7110046" cy="760291"/>
          </a:xfrm>
          <a:prstGeom prst="rect">
            <a:avLst/>
          </a:prstGeom>
        </p:spPr>
        <p:txBody>
          <a:bodyPr/>
          <a:lstStyle>
            <a:lvl1pPr>
              <a:defRPr b="1" i="0">
                <a:solidFill>
                  <a:srgbClr val="008EBC"/>
                </a:solidFill>
                <a:latin typeface="Myriad Pro" charset="0"/>
                <a:ea typeface="Myriad Pro" charset="0"/>
                <a:cs typeface="Myriad Pro" charset="0"/>
              </a:defRPr>
            </a:lvl1pPr>
          </a:lstStyle>
          <a:p>
            <a:r>
              <a:rPr lang="en-US" dirty="0"/>
              <a:t>CLICK TO EDIT TITLE STYLE</a:t>
            </a:r>
          </a:p>
        </p:txBody>
      </p:sp>
      <p:sp>
        <p:nvSpPr>
          <p:cNvPr id="5" name="Text Placeholder 2"/>
          <p:cNvSpPr>
            <a:spLocks noGrp="1"/>
          </p:cNvSpPr>
          <p:nvPr>
            <p:ph type="body" idx="1" hasCustomPrompt="1"/>
          </p:nvPr>
        </p:nvSpPr>
        <p:spPr>
          <a:xfrm>
            <a:off x="574431" y="1301262"/>
            <a:ext cx="7110046" cy="428992"/>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 STYLE</a:t>
            </a:r>
          </a:p>
        </p:txBody>
      </p:sp>
      <p:sp>
        <p:nvSpPr>
          <p:cNvPr id="6" name="Content Placeholder 3"/>
          <p:cNvSpPr>
            <a:spLocks noGrp="1"/>
          </p:cNvSpPr>
          <p:nvPr>
            <p:ph sz="half" idx="2" hasCustomPrompt="1"/>
          </p:nvPr>
        </p:nvSpPr>
        <p:spPr>
          <a:xfrm>
            <a:off x="574431" y="2061553"/>
            <a:ext cx="7110046" cy="4216155"/>
          </a:xfrm>
          <a:prstGeom prst="rect">
            <a:avLst/>
          </a:prstGeom>
        </p:spPr>
        <p:txBody>
          <a:bodyPr/>
          <a:lstStyle>
            <a:lvl1pPr>
              <a:defRPr b="0" i="0">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86125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ight Half Dark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9287" y="350655"/>
            <a:ext cx="5157787" cy="1147152"/>
          </a:xfrm>
          <a:prstGeom prst="rect">
            <a:avLst/>
          </a:prstGeom>
        </p:spPr>
        <p:txBody>
          <a:bodyPr/>
          <a:lstStyle>
            <a:lvl1pPr>
              <a:defRPr sz="6000" b="1" i="0" baseline="0">
                <a:solidFill>
                  <a:srgbClr val="323266"/>
                </a:solidFill>
                <a:latin typeface="Myriad Pro" charset="0"/>
                <a:ea typeface="Myriad Pro" charset="0"/>
                <a:cs typeface="Myriad Pro" charset="0"/>
              </a:defRPr>
            </a:lvl1pPr>
          </a:lstStyle>
          <a:p>
            <a:r>
              <a:rPr lang="en-US" dirty="0"/>
              <a:t>EITHER</a:t>
            </a:r>
          </a:p>
        </p:txBody>
      </p:sp>
      <p:sp>
        <p:nvSpPr>
          <p:cNvPr id="3" name="Text Placeholder 2"/>
          <p:cNvSpPr>
            <a:spLocks noGrp="1"/>
          </p:cNvSpPr>
          <p:nvPr>
            <p:ph type="body" idx="1" hasCustomPrompt="1"/>
          </p:nvPr>
        </p:nvSpPr>
        <p:spPr>
          <a:xfrm>
            <a:off x="469288" y="1486429"/>
            <a:ext cx="5157787" cy="552083"/>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4" name="Content Placeholder 3"/>
          <p:cNvSpPr>
            <a:spLocks noGrp="1"/>
          </p:cNvSpPr>
          <p:nvPr>
            <p:ph sz="half" idx="2" hasCustomPrompt="1"/>
          </p:nvPr>
        </p:nvSpPr>
        <p:spPr>
          <a:xfrm>
            <a:off x="469288" y="2310340"/>
            <a:ext cx="5157787" cy="3988859"/>
          </a:xfrm>
          <a:prstGeom prst="rect">
            <a:avLst/>
          </a:prstGeo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6532931" y="1486429"/>
            <a:ext cx="5183188" cy="552083"/>
          </a:xfrm>
          <a:prstGeom prst="rect">
            <a:avLst/>
          </a:prstGeom>
        </p:spPr>
        <p:txBody>
          <a:bodyPr anchor="b"/>
          <a:lstStyle>
            <a:lvl1pPr marL="0" indent="0">
              <a:buNone/>
              <a:defRPr sz="2400" b="0" i="0">
                <a:solidFill>
                  <a:schemeClr val="bg1"/>
                </a:solidFill>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6" name="Content Placeholder 5"/>
          <p:cNvSpPr>
            <a:spLocks noGrp="1"/>
          </p:cNvSpPr>
          <p:nvPr>
            <p:ph sz="quarter" idx="4" hasCustomPrompt="1"/>
          </p:nvPr>
        </p:nvSpPr>
        <p:spPr>
          <a:xfrm>
            <a:off x="6532931" y="2310340"/>
            <a:ext cx="5183188" cy="398885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4"/>
          <p:cNvSpPr>
            <a:spLocks noGrp="1"/>
          </p:cNvSpPr>
          <p:nvPr>
            <p:ph type="body" sz="quarter" idx="10" hasCustomPrompt="1"/>
          </p:nvPr>
        </p:nvSpPr>
        <p:spPr>
          <a:xfrm>
            <a:off x="6532931" y="350655"/>
            <a:ext cx="5183188" cy="1147152"/>
          </a:xfrm>
          <a:prstGeom prst="rect">
            <a:avLst/>
          </a:prstGeom>
        </p:spPr>
        <p:txBody>
          <a:bodyPr anchor="t"/>
          <a:lstStyle>
            <a:lvl1pPr marL="0" indent="0" algn="l">
              <a:buNone/>
              <a:defRPr sz="6000" b="1" i="0">
                <a:solidFill>
                  <a:schemeClr val="bg1"/>
                </a:solidFill>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OR</a:t>
            </a:r>
          </a:p>
        </p:txBody>
      </p:sp>
    </p:spTree>
    <p:extLst>
      <p:ext uri="{BB962C8B-B14F-4D97-AF65-F5344CB8AC3E}">
        <p14:creationId xmlns:p14="http://schemas.microsoft.com/office/powerpoint/2010/main" val="486764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Light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24000" y="1122363"/>
            <a:ext cx="9144000" cy="2387600"/>
          </a:xfrm>
          <a:prstGeom prst="rect">
            <a:avLst/>
          </a:prstGeom>
        </p:spPr>
        <p:txBody>
          <a:bodyPr anchor="b"/>
          <a:lstStyle>
            <a:lvl1pPr algn="ctr">
              <a:defRPr sz="6000" b="1" i="0">
                <a:solidFill>
                  <a:schemeClr val="bg1"/>
                </a:solidFill>
                <a:latin typeface="Myriad Pro" charset="0"/>
                <a:ea typeface="Myriad Pro" charset="0"/>
                <a:cs typeface="Myriad Pro" charset="0"/>
              </a:defRPr>
            </a:lvl1pPr>
          </a:lstStyle>
          <a:p>
            <a:r>
              <a:rPr lang="en-US" dirty="0"/>
              <a:t>1. </a:t>
            </a:r>
            <a:br>
              <a:rPr lang="en-US" dirty="0"/>
            </a:br>
            <a:r>
              <a:rPr lang="en-US" dirty="0"/>
              <a:t>CLICK TO EDIT </a:t>
            </a:r>
            <a:br>
              <a:rPr lang="en-US" dirty="0"/>
            </a:br>
            <a:r>
              <a:rPr lang="en-US" dirty="0"/>
              <a:t>TITLE STYLE</a:t>
            </a:r>
          </a:p>
        </p:txBody>
      </p:sp>
      <p:sp>
        <p:nvSpPr>
          <p:cNvPr id="8" name="Subtitle 2"/>
          <p:cNvSpPr>
            <a:spLocks noGrp="1"/>
          </p:cNvSpPr>
          <p:nvPr>
            <p:ph type="subTitle" idx="1" hasCustomPrompt="1"/>
          </p:nvPr>
        </p:nvSpPr>
        <p:spPr>
          <a:xfrm>
            <a:off x="1524000" y="3602038"/>
            <a:ext cx="9144000" cy="1655762"/>
          </a:xfrm>
          <a:prstGeom prst="rect">
            <a:avLst/>
          </a:prstGeom>
        </p:spPr>
        <p:txBody>
          <a:bodyPr>
            <a:normAutofit/>
          </a:bodyPr>
          <a:lstStyle>
            <a:lvl1pPr marL="0" indent="0" algn="ctr">
              <a:buNone/>
              <a:defRPr sz="3200" b="0" i="0">
                <a:solidFill>
                  <a:schemeClr val="bg1"/>
                </a:solidFill>
                <a:latin typeface="Myriad Pro" charset="0"/>
                <a:ea typeface="Myriad Pro" charset="0"/>
                <a:cs typeface="Myriad Pro"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style</a:t>
            </a:r>
          </a:p>
        </p:txBody>
      </p:sp>
    </p:spTree>
    <p:extLst>
      <p:ext uri="{BB962C8B-B14F-4D97-AF65-F5344CB8AC3E}">
        <p14:creationId xmlns:p14="http://schemas.microsoft.com/office/powerpoint/2010/main" val="5511275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Right Half Light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9287" y="350655"/>
            <a:ext cx="5157787" cy="1147152"/>
          </a:xfrm>
          <a:prstGeom prst="rect">
            <a:avLst/>
          </a:prstGeom>
        </p:spPr>
        <p:txBody>
          <a:bodyPr/>
          <a:lstStyle>
            <a:lvl1pPr>
              <a:defRPr sz="6000" b="1" baseline="0">
                <a:solidFill>
                  <a:srgbClr val="323266"/>
                </a:solidFill>
              </a:defRPr>
            </a:lvl1pPr>
          </a:lstStyle>
          <a:p>
            <a:r>
              <a:rPr lang="en-US" dirty="0"/>
              <a:t>EITHER</a:t>
            </a:r>
          </a:p>
        </p:txBody>
      </p:sp>
      <p:sp>
        <p:nvSpPr>
          <p:cNvPr id="15" name="Text Placeholder 4"/>
          <p:cNvSpPr>
            <a:spLocks noGrp="1"/>
          </p:cNvSpPr>
          <p:nvPr>
            <p:ph type="body" sz="quarter" idx="10" hasCustomPrompt="1"/>
          </p:nvPr>
        </p:nvSpPr>
        <p:spPr>
          <a:xfrm>
            <a:off x="6532931" y="350655"/>
            <a:ext cx="5183188" cy="1147152"/>
          </a:xfrm>
          <a:prstGeom prst="rect">
            <a:avLst/>
          </a:prstGeom>
        </p:spPr>
        <p:txBody>
          <a:bodyPr anchor="t"/>
          <a:lstStyle>
            <a:lvl1pPr marL="0" indent="0" algn="l">
              <a:buNone/>
              <a:defRPr sz="6000" b="1">
                <a:solidFill>
                  <a:schemeClr val="bg1"/>
                </a:solidFill>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OR</a:t>
            </a:r>
          </a:p>
        </p:txBody>
      </p:sp>
      <p:sp>
        <p:nvSpPr>
          <p:cNvPr id="16" name="Text Placeholder 2"/>
          <p:cNvSpPr>
            <a:spLocks noGrp="1"/>
          </p:cNvSpPr>
          <p:nvPr>
            <p:ph type="body" idx="1" hasCustomPrompt="1"/>
          </p:nvPr>
        </p:nvSpPr>
        <p:spPr>
          <a:xfrm>
            <a:off x="469288" y="1486429"/>
            <a:ext cx="5157787" cy="552083"/>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17" name="Content Placeholder 3"/>
          <p:cNvSpPr>
            <a:spLocks noGrp="1"/>
          </p:cNvSpPr>
          <p:nvPr>
            <p:ph sz="half" idx="2" hasCustomPrompt="1"/>
          </p:nvPr>
        </p:nvSpPr>
        <p:spPr>
          <a:xfrm>
            <a:off x="469288" y="2310340"/>
            <a:ext cx="5157787" cy="3988859"/>
          </a:xfrm>
          <a:prstGeom prst="rect">
            <a:avLst/>
          </a:prstGeo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p:cNvSpPr>
            <a:spLocks noGrp="1"/>
          </p:cNvSpPr>
          <p:nvPr>
            <p:ph type="body" sz="quarter" idx="3" hasCustomPrompt="1"/>
          </p:nvPr>
        </p:nvSpPr>
        <p:spPr>
          <a:xfrm>
            <a:off x="6532931" y="1486429"/>
            <a:ext cx="5183188" cy="552083"/>
          </a:xfrm>
          <a:prstGeom prst="rect">
            <a:avLst/>
          </a:prstGeom>
        </p:spPr>
        <p:txBody>
          <a:bodyPr anchor="b"/>
          <a:lstStyle>
            <a:lvl1pPr marL="0" indent="0">
              <a:buNone/>
              <a:defRPr sz="2400" b="0" i="0">
                <a:solidFill>
                  <a:schemeClr val="bg1"/>
                </a:solidFill>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19" name="Content Placeholder 5"/>
          <p:cNvSpPr>
            <a:spLocks noGrp="1"/>
          </p:cNvSpPr>
          <p:nvPr>
            <p:ph sz="quarter" idx="4" hasCustomPrompt="1"/>
          </p:nvPr>
        </p:nvSpPr>
        <p:spPr>
          <a:xfrm>
            <a:off x="6532931" y="2310340"/>
            <a:ext cx="5183188" cy="398885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52491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Right Half Teal">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69287" y="350655"/>
            <a:ext cx="5157787" cy="1147152"/>
          </a:xfrm>
          <a:prstGeom prst="rect">
            <a:avLst/>
          </a:prstGeom>
        </p:spPr>
        <p:txBody>
          <a:bodyPr/>
          <a:lstStyle>
            <a:lvl1pPr>
              <a:defRPr sz="6000" b="1" baseline="0">
                <a:solidFill>
                  <a:srgbClr val="4ACAC6"/>
                </a:solidFill>
              </a:defRPr>
            </a:lvl1pPr>
          </a:lstStyle>
          <a:p>
            <a:r>
              <a:rPr lang="en-US" dirty="0"/>
              <a:t>EITHER</a:t>
            </a:r>
          </a:p>
        </p:txBody>
      </p:sp>
      <p:sp>
        <p:nvSpPr>
          <p:cNvPr id="19" name="Text Placeholder 4"/>
          <p:cNvSpPr>
            <a:spLocks noGrp="1"/>
          </p:cNvSpPr>
          <p:nvPr>
            <p:ph type="body" sz="quarter" idx="10" hasCustomPrompt="1"/>
          </p:nvPr>
        </p:nvSpPr>
        <p:spPr>
          <a:xfrm>
            <a:off x="6532931" y="350655"/>
            <a:ext cx="5183188" cy="1147152"/>
          </a:xfrm>
          <a:prstGeom prst="rect">
            <a:avLst/>
          </a:prstGeom>
        </p:spPr>
        <p:txBody>
          <a:bodyPr anchor="t"/>
          <a:lstStyle>
            <a:lvl1pPr marL="0" indent="0" algn="l">
              <a:buNone/>
              <a:defRPr sz="6000" b="1">
                <a:solidFill>
                  <a:schemeClr val="bg1"/>
                </a:solidFill>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OR</a:t>
            </a:r>
          </a:p>
        </p:txBody>
      </p:sp>
      <p:sp>
        <p:nvSpPr>
          <p:cNvPr id="20" name="Text Placeholder 2"/>
          <p:cNvSpPr>
            <a:spLocks noGrp="1"/>
          </p:cNvSpPr>
          <p:nvPr>
            <p:ph type="body" idx="1" hasCustomPrompt="1"/>
          </p:nvPr>
        </p:nvSpPr>
        <p:spPr>
          <a:xfrm>
            <a:off x="469288" y="1486429"/>
            <a:ext cx="5157787" cy="552083"/>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21" name="Content Placeholder 3"/>
          <p:cNvSpPr>
            <a:spLocks noGrp="1"/>
          </p:cNvSpPr>
          <p:nvPr>
            <p:ph sz="half" idx="2" hasCustomPrompt="1"/>
          </p:nvPr>
        </p:nvSpPr>
        <p:spPr>
          <a:xfrm>
            <a:off x="469288" y="2310340"/>
            <a:ext cx="5157787" cy="3988859"/>
          </a:xfrm>
          <a:prstGeom prst="rect">
            <a:avLst/>
          </a:prstGeo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4"/>
          <p:cNvSpPr>
            <a:spLocks noGrp="1"/>
          </p:cNvSpPr>
          <p:nvPr>
            <p:ph type="body" sz="quarter" idx="3" hasCustomPrompt="1"/>
          </p:nvPr>
        </p:nvSpPr>
        <p:spPr>
          <a:xfrm>
            <a:off x="6532931" y="1486429"/>
            <a:ext cx="5183188" cy="552083"/>
          </a:xfrm>
          <a:prstGeom prst="rect">
            <a:avLst/>
          </a:prstGeom>
        </p:spPr>
        <p:txBody>
          <a:bodyPr anchor="b"/>
          <a:lstStyle>
            <a:lvl1pPr marL="0" indent="0">
              <a:buNone/>
              <a:defRPr sz="2400" b="0" i="0">
                <a:solidFill>
                  <a:schemeClr val="bg1"/>
                </a:solidFill>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23" name="Content Placeholder 5"/>
          <p:cNvSpPr>
            <a:spLocks noGrp="1"/>
          </p:cNvSpPr>
          <p:nvPr>
            <p:ph sz="quarter" idx="4" hasCustomPrompt="1"/>
          </p:nvPr>
        </p:nvSpPr>
        <p:spPr>
          <a:xfrm>
            <a:off x="6532931" y="2310340"/>
            <a:ext cx="5183188" cy="398885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514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Right Half Gree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69287" y="350655"/>
            <a:ext cx="5157787" cy="1147152"/>
          </a:xfrm>
          <a:prstGeom prst="rect">
            <a:avLst/>
          </a:prstGeom>
        </p:spPr>
        <p:txBody>
          <a:bodyPr/>
          <a:lstStyle>
            <a:lvl1pPr>
              <a:defRPr sz="6000" b="1" baseline="0">
                <a:solidFill>
                  <a:srgbClr val="A8CB4C"/>
                </a:solidFill>
              </a:defRPr>
            </a:lvl1pPr>
          </a:lstStyle>
          <a:p>
            <a:r>
              <a:rPr lang="en-US" dirty="0"/>
              <a:t>EITHER</a:t>
            </a:r>
          </a:p>
        </p:txBody>
      </p:sp>
      <p:sp>
        <p:nvSpPr>
          <p:cNvPr id="15" name="Text Placeholder 4"/>
          <p:cNvSpPr>
            <a:spLocks noGrp="1"/>
          </p:cNvSpPr>
          <p:nvPr>
            <p:ph type="body" sz="quarter" idx="10" hasCustomPrompt="1"/>
          </p:nvPr>
        </p:nvSpPr>
        <p:spPr>
          <a:xfrm>
            <a:off x="6532931" y="350655"/>
            <a:ext cx="5183188" cy="1147152"/>
          </a:xfrm>
          <a:prstGeom prst="rect">
            <a:avLst/>
          </a:prstGeom>
        </p:spPr>
        <p:txBody>
          <a:bodyPr anchor="t"/>
          <a:lstStyle>
            <a:lvl1pPr marL="0" indent="0" algn="l">
              <a:buNone/>
              <a:defRPr sz="6000" b="1">
                <a:solidFill>
                  <a:schemeClr val="bg1"/>
                </a:solidFill>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OR</a:t>
            </a:r>
          </a:p>
        </p:txBody>
      </p:sp>
      <p:sp>
        <p:nvSpPr>
          <p:cNvPr id="16" name="Text Placeholder 2"/>
          <p:cNvSpPr>
            <a:spLocks noGrp="1"/>
          </p:cNvSpPr>
          <p:nvPr>
            <p:ph type="body" idx="1" hasCustomPrompt="1"/>
          </p:nvPr>
        </p:nvSpPr>
        <p:spPr>
          <a:xfrm>
            <a:off x="469288" y="1486429"/>
            <a:ext cx="5157787" cy="552083"/>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17" name="Content Placeholder 3"/>
          <p:cNvSpPr>
            <a:spLocks noGrp="1"/>
          </p:cNvSpPr>
          <p:nvPr>
            <p:ph sz="half" idx="2" hasCustomPrompt="1"/>
          </p:nvPr>
        </p:nvSpPr>
        <p:spPr>
          <a:xfrm>
            <a:off x="469288" y="2310340"/>
            <a:ext cx="5157787" cy="3988859"/>
          </a:xfrm>
          <a:prstGeom prst="rect">
            <a:avLst/>
          </a:prstGeo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p:cNvSpPr>
            <a:spLocks noGrp="1"/>
          </p:cNvSpPr>
          <p:nvPr>
            <p:ph type="body" sz="quarter" idx="3" hasCustomPrompt="1"/>
          </p:nvPr>
        </p:nvSpPr>
        <p:spPr>
          <a:xfrm>
            <a:off x="6532931" y="1486429"/>
            <a:ext cx="5183188" cy="552083"/>
          </a:xfrm>
          <a:prstGeom prst="rect">
            <a:avLst/>
          </a:prstGeom>
        </p:spPr>
        <p:txBody>
          <a:bodyPr anchor="b"/>
          <a:lstStyle>
            <a:lvl1pPr marL="0" indent="0">
              <a:buNone/>
              <a:defRPr sz="2400" b="0" i="0">
                <a:solidFill>
                  <a:schemeClr val="bg1"/>
                </a:solidFill>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19" name="Content Placeholder 5"/>
          <p:cNvSpPr>
            <a:spLocks noGrp="1"/>
          </p:cNvSpPr>
          <p:nvPr>
            <p:ph sz="quarter" idx="4" hasCustomPrompt="1"/>
          </p:nvPr>
        </p:nvSpPr>
        <p:spPr>
          <a:xfrm>
            <a:off x="6532931" y="2310340"/>
            <a:ext cx="5183188" cy="398885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09001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Right Half Oran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69287" y="350655"/>
            <a:ext cx="5157787" cy="1147152"/>
          </a:xfrm>
          <a:prstGeom prst="rect">
            <a:avLst/>
          </a:prstGeom>
        </p:spPr>
        <p:txBody>
          <a:bodyPr/>
          <a:lstStyle>
            <a:lvl1pPr>
              <a:defRPr sz="6000" b="1" baseline="0">
                <a:solidFill>
                  <a:srgbClr val="FF602E"/>
                </a:solidFill>
              </a:defRPr>
            </a:lvl1pPr>
          </a:lstStyle>
          <a:p>
            <a:r>
              <a:rPr lang="en-US" dirty="0"/>
              <a:t>EITHER</a:t>
            </a:r>
          </a:p>
        </p:txBody>
      </p:sp>
      <p:sp>
        <p:nvSpPr>
          <p:cNvPr id="13" name="Text Placeholder 4"/>
          <p:cNvSpPr>
            <a:spLocks noGrp="1"/>
          </p:cNvSpPr>
          <p:nvPr>
            <p:ph type="body" sz="quarter" idx="10" hasCustomPrompt="1"/>
          </p:nvPr>
        </p:nvSpPr>
        <p:spPr>
          <a:xfrm>
            <a:off x="6532931" y="350655"/>
            <a:ext cx="5183188" cy="1147152"/>
          </a:xfrm>
          <a:prstGeom prst="rect">
            <a:avLst/>
          </a:prstGeom>
        </p:spPr>
        <p:txBody>
          <a:bodyPr anchor="t"/>
          <a:lstStyle>
            <a:lvl1pPr marL="0" indent="0" algn="l">
              <a:buNone/>
              <a:defRPr sz="6000" b="1">
                <a:solidFill>
                  <a:schemeClr val="bg1"/>
                </a:solidFill>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OR</a:t>
            </a:r>
          </a:p>
        </p:txBody>
      </p:sp>
      <p:sp>
        <p:nvSpPr>
          <p:cNvPr id="14" name="Text Placeholder 2"/>
          <p:cNvSpPr>
            <a:spLocks noGrp="1"/>
          </p:cNvSpPr>
          <p:nvPr>
            <p:ph type="body" idx="1" hasCustomPrompt="1"/>
          </p:nvPr>
        </p:nvSpPr>
        <p:spPr>
          <a:xfrm>
            <a:off x="469288" y="1486429"/>
            <a:ext cx="5157787" cy="552083"/>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15" name="Content Placeholder 3"/>
          <p:cNvSpPr>
            <a:spLocks noGrp="1"/>
          </p:cNvSpPr>
          <p:nvPr>
            <p:ph sz="half" idx="2" hasCustomPrompt="1"/>
          </p:nvPr>
        </p:nvSpPr>
        <p:spPr>
          <a:xfrm>
            <a:off x="469288" y="2310340"/>
            <a:ext cx="5157787" cy="3988859"/>
          </a:xfrm>
          <a:prstGeom prst="rect">
            <a:avLst/>
          </a:prstGeo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p:cNvSpPr>
            <a:spLocks noGrp="1"/>
          </p:cNvSpPr>
          <p:nvPr>
            <p:ph type="body" sz="quarter" idx="3" hasCustomPrompt="1"/>
          </p:nvPr>
        </p:nvSpPr>
        <p:spPr>
          <a:xfrm>
            <a:off x="6532931" y="1486429"/>
            <a:ext cx="5183188" cy="552083"/>
          </a:xfrm>
          <a:prstGeom prst="rect">
            <a:avLst/>
          </a:prstGeom>
        </p:spPr>
        <p:txBody>
          <a:bodyPr anchor="b"/>
          <a:lstStyle>
            <a:lvl1pPr marL="0" indent="0">
              <a:buNone/>
              <a:defRPr sz="2400" b="0" i="0">
                <a:solidFill>
                  <a:schemeClr val="bg1"/>
                </a:solidFill>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17" name="Content Placeholder 5"/>
          <p:cNvSpPr>
            <a:spLocks noGrp="1"/>
          </p:cNvSpPr>
          <p:nvPr>
            <p:ph sz="quarter" idx="4" hasCustomPrompt="1"/>
          </p:nvPr>
        </p:nvSpPr>
        <p:spPr>
          <a:xfrm>
            <a:off x="6532931" y="2310340"/>
            <a:ext cx="5183188" cy="398885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23052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Right Half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69287" y="350655"/>
            <a:ext cx="5157787" cy="1147152"/>
          </a:xfrm>
          <a:prstGeom prst="rect">
            <a:avLst/>
          </a:prstGeom>
        </p:spPr>
        <p:txBody>
          <a:bodyPr/>
          <a:lstStyle>
            <a:lvl1pPr>
              <a:defRPr sz="6000" b="1" baseline="0">
                <a:solidFill>
                  <a:srgbClr val="008EBC"/>
                </a:solidFill>
              </a:defRPr>
            </a:lvl1pPr>
          </a:lstStyle>
          <a:p>
            <a:r>
              <a:rPr lang="en-US" dirty="0"/>
              <a:t>EITHER</a:t>
            </a:r>
          </a:p>
        </p:txBody>
      </p:sp>
      <p:sp>
        <p:nvSpPr>
          <p:cNvPr id="13" name="Text Placeholder 4"/>
          <p:cNvSpPr>
            <a:spLocks noGrp="1"/>
          </p:cNvSpPr>
          <p:nvPr>
            <p:ph type="body" sz="quarter" idx="10" hasCustomPrompt="1"/>
          </p:nvPr>
        </p:nvSpPr>
        <p:spPr>
          <a:xfrm>
            <a:off x="6532931" y="350655"/>
            <a:ext cx="5183188" cy="1147152"/>
          </a:xfrm>
          <a:prstGeom prst="rect">
            <a:avLst/>
          </a:prstGeom>
        </p:spPr>
        <p:txBody>
          <a:bodyPr anchor="t"/>
          <a:lstStyle>
            <a:lvl1pPr marL="0" indent="0" algn="l">
              <a:buNone/>
              <a:defRPr sz="6000" b="1">
                <a:solidFill>
                  <a:schemeClr val="bg1"/>
                </a:solidFill>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OR</a:t>
            </a:r>
          </a:p>
        </p:txBody>
      </p:sp>
      <p:sp>
        <p:nvSpPr>
          <p:cNvPr id="14" name="Text Placeholder 2"/>
          <p:cNvSpPr>
            <a:spLocks noGrp="1"/>
          </p:cNvSpPr>
          <p:nvPr>
            <p:ph type="body" idx="1" hasCustomPrompt="1"/>
          </p:nvPr>
        </p:nvSpPr>
        <p:spPr>
          <a:xfrm>
            <a:off x="469288" y="1486429"/>
            <a:ext cx="5157787" cy="552083"/>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15" name="Content Placeholder 3"/>
          <p:cNvSpPr>
            <a:spLocks noGrp="1"/>
          </p:cNvSpPr>
          <p:nvPr>
            <p:ph sz="half" idx="2" hasCustomPrompt="1"/>
          </p:nvPr>
        </p:nvSpPr>
        <p:spPr>
          <a:xfrm>
            <a:off x="469288" y="2310340"/>
            <a:ext cx="5157787" cy="3988859"/>
          </a:xfrm>
          <a:prstGeom prst="rect">
            <a:avLst/>
          </a:prstGeo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p:cNvSpPr>
            <a:spLocks noGrp="1"/>
          </p:cNvSpPr>
          <p:nvPr>
            <p:ph type="body" sz="quarter" idx="3" hasCustomPrompt="1"/>
          </p:nvPr>
        </p:nvSpPr>
        <p:spPr>
          <a:xfrm>
            <a:off x="6532931" y="1486429"/>
            <a:ext cx="5183188" cy="552083"/>
          </a:xfrm>
          <a:prstGeom prst="rect">
            <a:avLst/>
          </a:prstGeom>
        </p:spPr>
        <p:txBody>
          <a:bodyPr anchor="b"/>
          <a:lstStyle>
            <a:lvl1pPr marL="0" indent="0">
              <a:buNone/>
              <a:defRPr sz="2400" b="0" i="0">
                <a:solidFill>
                  <a:schemeClr val="bg1"/>
                </a:solidFill>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17" name="Content Placeholder 5"/>
          <p:cNvSpPr>
            <a:spLocks noGrp="1"/>
          </p:cNvSpPr>
          <p:nvPr>
            <p:ph sz="quarter" idx="4" hasCustomPrompt="1"/>
          </p:nvPr>
        </p:nvSpPr>
        <p:spPr>
          <a:xfrm>
            <a:off x="6532931" y="2310340"/>
            <a:ext cx="5183188" cy="398885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8860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4 Dark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2030" y="369278"/>
            <a:ext cx="3112477" cy="3182815"/>
          </a:xfrm>
          <a:prstGeom prst="rect">
            <a:avLst/>
          </a:prstGeom>
        </p:spPr>
        <p:txBody>
          <a:bodyPr anchor="ctr"/>
          <a:lstStyle>
            <a:lvl1pPr algn="ctr">
              <a:defRPr sz="8000" b="1">
                <a:solidFill>
                  <a:srgbClr val="323266"/>
                </a:solidFill>
              </a:defRPr>
            </a:lvl1pPr>
          </a:lstStyle>
          <a:p>
            <a:r>
              <a:rPr lang="en-US" dirty="0"/>
              <a:t>BIG </a:t>
            </a:r>
            <a:br>
              <a:rPr lang="en-US" dirty="0"/>
            </a:br>
            <a:r>
              <a:rPr lang="en-US" dirty="0"/>
              <a:t>TITLE</a:t>
            </a:r>
          </a:p>
        </p:txBody>
      </p:sp>
      <p:sp>
        <p:nvSpPr>
          <p:cNvPr id="6" name="Picture Placeholder 5"/>
          <p:cNvSpPr>
            <a:spLocks noGrp="1"/>
          </p:cNvSpPr>
          <p:nvPr>
            <p:ph type="pic" sz="quarter" idx="11"/>
          </p:nvPr>
        </p:nvSpPr>
        <p:spPr>
          <a:xfrm>
            <a:off x="5187584" y="1196120"/>
            <a:ext cx="5856287" cy="4325937"/>
          </a:xfrm>
          <a:prstGeom prst="rect">
            <a:avLst/>
          </a:prstGeom>
        </p:spPr>
        <p:txBody>
          <a:bodyPr/>
          <a:lstStyle/>
          <a:p>
            <a:endParaRPr lang="en-US"/>
          </a:p>
        </p:txBody>
      </p:sp>
      <p:sp>
        <p:nvSpPr>
          <p:cNvPr id="7" name="Text Placeholder 3"/>
          <p:cNvSpPr>
            <a:spLocks noGrp="1"/>
          </p:cNvSpPr>
          <p:nvPr>
            <p:ph type="body" sz="half" idx="2" hasCustomPrompt="1"/>
          </p:nvPr>
        </p:nvSpPr>
        <p:spPr>
          <a:xfrm>
            <a:off x="422030" y="3763108"/>
            <a:ext cx="3112477" cy="2743200"/>
          </a:xfrm>
          <a:prstGeom prst="rect">
            <a:avLst/>
          </a:prstGeom>
        </p:spPr>
        <p:txBody>
          <a:bodyPr/>
          <a:lstStyle>
            <a:lvl1pPr marL="0" indent="0" algn="ctr">
              <a:buNone/>
              <a:defRPr sz="2400" b="0" i="0">
                <a:latin typeface="Myriad Pro Light" charset="0"/>
                <a:ea typeface="Myriad Pro Light" charset="0"/>
                <a:cs typeface="Myriad Pro Ligh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text styles</a:t>
            </a:r>
          </a:p>
        </p:txBody>
      </p:sp>
    </p:spTree>
    <p:extLst>
      <p:ext uri="{BB962C8B-B14F-4D97-AF65-F5344CB8AC3E}">
        <p14:creationId xmlns:p14="http://schemas.microsoft.com/office/powerpoint/2010/main" val="20375154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4 Light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22030" y="369278"/>
            <a:ext cx="3112477" cy="3182815"/>
          </a:xfrm>
          <a:prstGeom prst="rect">
            <a:avLst/>
          </a:prstGeom>
        </p:spPr>
        <p:txBody>
          <a:bodyPr anchor="ctr"/>
          <a:lstStyle>
            <a:lvl1pPr algn="ctr">
              <a:defRPr sz="8000" b="1">
                <a:solidFill>
                  <a:srgbClr val="99CCFF"/>
                </a:solidFill>
              </a:defRPr>
            </a:lvl1pPr>
          </a:lstStyle>
          <a:p>
            <a:r>
              <a:rPr lang="en-US" dirty="0"/>
              <a:t>BIG </a:t>
            </a:r>
            <a:br>
              <a:rPr lang="en-US" dirty="0"/>
            </a:br>
            <a:r>
              <a:rPr lang="en-US" dirty="0"/>
              <a:t>TITLE</a:t>
            </a:r>
          </a:p>
        </p:txBody>
      </p:sp>
      <p:sp>
        <p:nvSpPr>
          <p:cNvPr id="5" name="Picture Placeholder 5"/>
          <p:cNvSpPr>
            <a:spLocks noGrp="1"/>
          </p:cNvSpPr>
          <p:nvPr>
            <p:ph type="pic" sz="quarter" idx="11"/>
          </p:nvPr>
        </p:nvSpPr>
        <p:spPr>
          <a:xfrm>
            <a:off x="5187584" y="1196120"/>
            <a:ext cx="5856287" cy="4325937"/>
          </a:xfrm>
          <a:prstGeom prst="rect">
            <a:avLst/>
          </a:prstGeom>
        </p:spPr>
        <p:txBody>
          <a:bodyPr/>
          <a:lstStyle/>
          <a:p>
            <a:endParaRPr lang="en-US"/>
          </a:p>
        </p:txBody>
      </p:sp>
      <p:sp>
        <p:nvSpPr>
          <p:cNvPr id="8" name="Text Placeholder 3"/>
          <p:cNvSpPr>
            <a:spLocks noGrp="1"/>
          </p:cNvSpPr>
          <p:nvPr>
            <p:ph type="body" sz="half" idx="2" hasCustomPrompt="1"/>
          </p:nvPr>
        </p:nvSpPr>
        <p:spPr>
          <a:xfrm>
            <a:off x="422030" y="3763108"/>
            <a:ext cx="3112477" cy="2743200"/>
          </a:xfrm>
          <a:prstGeom prst="rect">
            <a:avLst/>
          </a:prstGeom>
        </p:spPr>
        <p:txBody>
          <a:bodyPr/>
          <a:lstStyle>
            <a:lvl1pPr marL="0" indent="0" algn="ctr">
              <a:buNone/>
              <a:defRPr sz="2400" b="0" i="0">
                <a:latin typeface="Myriad Pro Light" charset="0"/>
                <a:ea typeface="Myriad Pro Light" charset="0"/>
                <a:cs typeface="Myriad Pro Ligh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text styles</a:t>
            </a:r>
          </a:p>
        </p:txBody>
      </p:sp>
    </p:spTree>
    <p:extLst>
      <p:ext uri="{BB962C8B-B14F-4D97-AF65-F5344CB8AC3E}">
        <p14:creationId xmlns:p14="http://schemas.microsoft.com/office/powerpoint/2010/main" val="15601133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4 Teal">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22030" y="369278"/>
            <a:ext cx="3112477" cy="3182815"/>
          </a:xfrm>
          <a:prstGeom prst="rect">
            <a:avLst/>
          </a:prstGeom>
        </p:spPr>
        <p:txBody>
          <a:bodyPr anchor="ctr"/>
          <a:lstStyle>
            <a:lvl1pPr algn="ctr">
              <a:defRPr sz="8000" b="1">
                <a:solidFill>
                  <a:srgbClr val="4ACAC6"/>
                </a:solidFill>
              </a:defRPr>
            </a:lvl1pPr>
          </a:lstStyle>
          <a:p>
            <a:r>
              <a:rPr lang="en-US" dirty="0"/>
              <a:t>BIG </a:t>
            </a:r>
            <a:br>
              <a:rPr lang="en-US" dirty="0"/>
            </a:br>
            <a:r>
              <a:rPr lang="en-US" dirty="0"/>
              <a:t>TITLE</a:t>
            </a:r>
          </a:p>
        </p:txBody>
      </p:sp>
      <p:sp>
        <p:nvSpPr>
          <p:cNvPr id="5" name="Picture Placeholder 5"/>
          <p:cNvSpPr>
            <a:spLocks noGrp="1"/>
          </p:cNvSpPr>
          <p:nvPr>
            <p:ph type="pic" sz="quarter" idx="11"/>
          </p:nvPr>
        </p:nvSpPr>
        <p:spPr>
          <a:xfrm>
            <a:off x="5187584" y="1196120"/>
            <a:ext cx="5856287" cy="4325937"/>
          </a:xfrm>
          <a:prstGeom prst="rect">
            <a:avLst/>
          </a:prstGeom>
        </p:spPr>
        <p:txBody>
          <a:bodyPr/>
          <a:lstStyle/>
          <a:p>
            <a:endParaRPr lang="en-US"/>
          </a:p>
        </p:txBody>
      </p:sp>
      <p:sp>
        <p:nvSpPr>
          <p:cNvPr id="8" name="Text Placeholder 3"/>
          <p:cNvSpPr>
            <a:spLocks noGrp="1"/>
          </p:cNvSpPr>
          <p:nvPr>
            <p:ph type="body" sz="half" idx="2" hasCustomPrompt="1"/>
          </p:nvPr>
        </p:nvSpPr>
        <p:spPr>
          <a:xfrm>
            <a:off x="422030" y="3763108"/>
            <a:ext cx="3112477" cy="2743200"/>
          </a:xfrm>
          <a:prstGeom prst="rect">
            <a:avLst/>
          </a:prstGeom>
        </p:spPr>
        <p:txBody>
          <a:bodyPr/>
          <a:lstStyle>
            <a:lvl1pPr marL="0" indent="0" algn="ctr">
              <a:buNone/>
              <a:defRPr sz="2400" b="0" i="0">
                <a:latin typeface="Myriad Pro Light" charset="0"/>
                <a:ea typeface="Myriad Pro Light" charset="0"/>
                <a:cs typeface="Myriad Pro Ligh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text styles</a:t>
            </a:r>
          </a:p>
        </p:txBody>
      </p:sp>
    </p:spTree>
    <p:extLst>
      <p:ext uri="{BB962C8B-B14F-4D97-AF65-F5344CB8AC3E}">
        <p14:creationId xmlns:p14="http://schemas.microsoft.com/office/powerpoint/2010/main" val="4388396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4 Gree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22030" y="369278"/>
            <a:ext cx="3112477" cy="3182815"/>
          </a:xfrm>
          <a:prstGeom prst="rect">
            <a:avLst/>
          </a:prstGeom>
        </p:spPr>
        <p:txBody>
          <a:bodyPr anchor="ctr"/>
          <a:lstStyle>
            <a:lvl1pPr algn="ctr">
              <a:defRPr sz="8000" b="1">
                <a:solidFill>
                  <a:srgbClr val="A8CB4C"/>
                </a:solidFill>
              </a:defRPr>
            </a:lvl1pPr>
          </a:lstStyle>
          <a:p>
            <a:r>
              <a:rPr lang="en-US" dirty="0"/>
              <a:t>BIG </a:t>
            </a:r>
            <a:br>
              <a:rPr lang="en-US" dirty="0"/>
            </a:br>
            <a:r>
              <a:rPr lang="en-US" dirty="0"/>
              <a:t>TITLE</a:t>
            </a:r>
          </a:p>
        </p:txBody>
      </p:sp>
      <p:sp>
        <p:nvSpPr>
          <p:cNvPr id="5" name="Picture Placeholder 5"/>
          <p:cNvSpPr>
            <a:spLocks noGrp="1"/>
          </p:cNvSpPr>
          <p:nvPr>
            <p:ph type="pic" sz="quarter" idx="11"/>
          </p:nvPr>
        </p:nvSpPr>
        <p:spPr>
          <a:xfrm>
            <a:off x="5187584" y="1196120"/>
            <a:ext cx="5856287" cy="4325937"/>
          </a:xfrm>
          <a:prstGeom prst="rect">
            <a:avLst/>
          </a:prstGeom>
        </p:spPr>
        <p:txBody>
          <a:bodyPr/>
          <a:lstStyle/>
          <a:p>
            <a:endParaRPr lang="en-US"/>
          </a:p>
        </p:txBody>
      </p:sp>
      <p:sp>
        <p:nvSpPr>
          <p:cNvPr id="8" name="Text Placeholder 3"/>
          <p:cNvSpPr>
            <a:spLocks noGrp="1"/>
          </p:cNvSpPr>
          <p:nvPr>
            <p:ph type="body" sz="half" idx="2" hasCustomPrompt="1"/>
          </p:nvPr>
        </p:nvSpPr>
        <p:spPr>
          <a:xfrm>
            <a:off x="422030" y="3763108"/>
            <a:ext cx="3112477" cy="2743200"/>
          </a:xfrm>
          <a:prstGeom prst="rect">
            <a:avLst/>
          </a:prstGeom>
        </p:spPr>
        <p:txBody>
          <a:bodyPr/>
          <a:lstStyle>
            <a:lvl1pPr marL="0" indent="0" algn="ctr">
              <a:buNone/>
              <a:defRPr sz="2400" b="0" i="0">
                <a:latin typeface="Myriad Pro Light" charset="0"/>
                <a:ea typeface="Myriad Pro Light" charset="0"/>
                <a:cs typeface="Myriad Pro Ligh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text styles</a:t>
            </a:r>
          </a:p>
        </p:txBody>
      </p:sp>
    </p:spTree>
    <p:extLst>
      <p:ext uri="{BB962C8B-B14F-4D97-AF65-F5344CB8AC3E}">
        <p14:creationId xmlns:p14="http://schemas.microsoft.com/office/powerpoint/2010/main" val="11183974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4 Oran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22030" y="369278"/>
            <a:ext cx="3112477" cy="3182815"/>
          </a:xfrm>
          <a:prstGeom prst="rect">
            <a:avLst/>
          </a:prstGeom>
        </p:spPr>
        <p:txBody>
          <a:bodyPr anchor="ctr"/>
          <a:lstStyle>
            <a:lvl1pPr algn="ctr">
              <a:defRPr sz="8000" b="1">
                <a:solidFill>
                  <a:srgbClr val="FF602E"/>
                </a:solidFill>
              </a:defRPr>
            </a:lvl1pPr>
          </a:lstStyle>
          <a:p>
            <a:r>
              <a:rPr lang="en-US" dirty="0"/>
              <a:t>BIG </a:t>
            </a:r>
            <a:br>
              <a:rPr lang="en-US" dirty="0"/>
            </a:br>
            <a:r>
              <a:rPr lang="en-US" dirty="0"/>
              <a:t>TITLE</a:t>
            </a:r>
          </a:p>
        </p:txBody>
      </p:sp>
      <p:sp>
        <p:nvSpPr>
          <p:cNvPr id="5" name="Picture Placeholder 5"/>
          <p:cNvSpPr>
            <a:spLocks noGrp="1"/>
          </p:cNvSpPr>
          <p:nvPr>
            <p:ph type="pic" sz="quarter" idx="11"/>
          </p:nvPr>
        </p:nvSpPr>
        <p:spPr>
          <a:xfrm>
            <a:off x="5187584" y="1196120"/>
            <a:ext cx="5856287" cy="4325937"/>
          </a:xfrm>
          <a:prstGeom prst="rect">
            <a:avLst/>
          </a:prstGeom>
        </p:spPr>
        <p:txBody>
          <a:bodyPr/>
          <a:lstStyle/>
          <a:p>
            <a:endParaRPr lang="en-US"/>
          </a:p>
        </p:txBody>
      </p:sp>
      <p:sp>
        <p:nvSpPr>
          <p:cNvPr id="8" name="Text Placeholder 3"/>
          <p:cNvSpPr>
            <a:spLocks noGrp="1"/>
          </p:cNvSpPr>
          <p:nvPr>
            <p:ph type="body" sz="half" idx="2" hasCustomPrompt="1"/>
          </p:nvPr>
        </p:nvSpPr>
        <p:spPr>
          <a:xfrm>
            <a:off x="422030" y="3763108"/>
            <a:ext cx="3112477" cy="2743200"/>
          </a:xfrm>
          <a:prstGeom prst="rect">
            <a:avLst/>
          </a:prstGeom>
        </p:spPr>
        <p:txBody>
          <a:bodyPr/>
          <a:lstStyle>
            <a:lvl1pPr marL="0" indent="0" algn="ctr">
              <a:buNone/>
              <a:defRPr sz="2400" b="0" i="0">
                <a:latin typeface="Myriad Pro Light" charset="0"/>
                <a:ea typeface="Myriad Pro Light" charset="0"/>
                <a:cs typeface="Myriad Pro Ligh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text styles</a:t>
            </a:r>
          </a:p>
        </p:txBody>
      </p:sp>
    </p:spTree>
    <p:extLst>
      <p:ext uri="{BB962C8B-B14F-4D97-AF65-F5344CB8AC3E}">
        <p14:creationId xmlns:p14="http://schemas.microsoft.com/office/powerpoint/2010/main" val="2128845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Teal">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24000" y="1122363"/>
            <a:ext cx="9144000" cy="2387600"/>
          </a:xfrm>
          <a:prstGeom prst="rect">
            <a:avLst/>
          </a:prstGeom>
        </p:spPr>
        <p:txBody>
          <a:bodyPr anchor="b"/>
          <a:lstStyle>
            <a:lvl1pPr algn="ctr">
              <a:defRPr sz="6000" b="1" i="0">
                <a:solidFill>
                  <a:schemeClr val="bg1"/>
                </a:solidFill>
                <a:latin typeface="Myriad Pro" charset="0"/>
                <a:ea typeface="Myriad Pro" charset="0"/>
                <a:cs typeface="Myriad Pro" charset="0"/>
              </a:defRPr>
            </a:lvl1pPr>
          </a:lstStyle>
          <a:p>
            <a:r>
              <a:rPr lang="en-US" dirty="0"/>
              <a:t>1. </a:t>
            </a:r>
            <a:br>
              <a:rPr lang="en-US" dirty="0"/>
            </a:br>
            <a:r>
              <a:rPr lang="en-US" dirty="0"/>
              <a:t>CLICK TO EDIT </a:t>
            </a:r>
            <a:br>
              <a:rPr lang="en-US" dirty="0"/>
            </a:br>
            <a:r>
              <a:rPr lang="en-US" dirty="0"/>
              <a:t>TITLE STYLE</a:t>
            </a:r>
          </a:p>
        </p:txBody>
      </p:sp>
      <p:sp>
        <p:nvSpPr>
          <p:cNvPr id="8" name="Subtitle 2"/>
          <p:cNvSpPr>
            <a:spLocks noGrp="1"/>
          </p:cNvSpPr>
          <p:nvPr>
            <p:ph type="subTitle" idx="1" hasCustomPrompt="1"/>
          </p:nvPr>
        </p:nvSpPr>
        <p:spPr>
          <a:xfrm>
            <a:off x="1524000" y="3602038"/>
            <a:ext cx="9144000" cy="1655762"/>
          </a:xfrm>
          <a:prstGeom prst="rect">
            <a:avLst/>
          </a:prstGeom>
        </p:spPr>
        <p:txBody>
          <a:bodyPr>
            <a:normAutofit/>
          </a:bodyPr>
          <a:lstStyle>
            <a:lvl1pPr marL="0" indent="0" algn="ctr">
              <a:buNone/>
              <a:defRPr sz="3200" b="0" i="0">
                <a:solidFill>
                  <a:schemeClr val="bg1"/>
                </a:solidFill>
                <a:latin typeface="Myriad Pro" charset="0"/>
                <a:ea typeface="Myriad Pro" charset="0"/>
                <a:cs typeface="Myriad Pro"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style</a:t>
            </a:r>
          </a:p>
        </p:txBody>
      </p:sp>
    </p:spTree>
    <p:extLst>
      <p:ext uri="{BB962C8B-B14F-4D97-AF65-F5344CB8AC3E}">
        <p14:creationId xmlns:p14="http://schemas.microsoft.com/office/powerpoint/2010/main" val="17299990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4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22030" y="369278"/>
            <a:ext cx="3112477" cy="3182815"/>
          </a:xfrm>
          <a:prstGeom prst="rect">
            <a:avLst/>
          </a:prstGeom>
        </p:spPr>
        <p:txBody>
          <a:bodyPr anchor="ctr"/>
          <a:lstStyle>
            <a:lvl1pPr algn="ctr">
              <a:defRPr sz="8000" b="1">
                <a:solidFill>
                  <a:srgbClr val="008EBC"/>
                </a:solidFill>
              </a:defRPr>
            </a:lvl1pPr>
          </a:lstStyle>
          <a:p>
            <a:r>
              <a:rPr lang="en-US" dirty="0"/>
              <a:t>BIG </a:t>
            </a:r>
            <a:br>
              <a:rPr lang="en-US" dirty="0"/>
            </a:br>
            <a:r>
              <a:rPr lang="en-US" dirty="0"/>
              <a:t>TITLE</a:t>
            </a:r>
          </a:p>
        </p:txBody>
      </p:sp>
      <p:sp>
        <p:nvSpPr>
          <p:cNvPr id="5" name="Picture Placeholder 5"/>
          <p:cNvSpPr>
            <a:spLocks noGrp="1"/>
          </p:cNvSpPr>
          <p:nvPr>
            <p:ph type="pic" sz="quarter" idx="11"/>
          </p:nvPr>
        </p:nvSpPr>
        <p:spPr>
          <a:xfrm>
            <a:off x="5187584" y="1196120"/>
            <a:ext cx="5856287" cy="4325937"/>
          </a:xfrm>
          <a:prstGeom prst="rect">
            <a:avLst/>
          </a:prstGeom>
        </p:spPr>
        <p:txBody>
          <a:bodyPr/>
          <a:lstStyle/>
          <a:p>
            <a:endParaRPr lang="en-US"/>
          </a:p>
        </p:txBody>
      </p:sp>
      <p:sp>
        <p:nvSpPr>
          <p:cNvPr id="8" name="Text Placeholder 3"/>
          <p:cNvSpPr>
            <a:spLocks noGrp="1"/>
          </p:cNvSpPr>
          <p:nvPr>
            <p:ph type="body" sz="half" idx="2" hasCustomPrompt="1"/>
          </p:nvPr>
        </p:nvSpPr>
        <p:spPr>
          <a:xfrm>
            <a:off x="422030" y="3763108"/>
            <a:ext cx="3112477" cy="2743200"/>
          </a:xfrm>
          <a:prstGeom prst="rect">
            <a:avLst/>
          </a:prstGeom>
        </p:spPr>
        <p:txBody>
          <a:bodyPr/>
          <a:lstStyle>
            <a:lvl1pPr marL="0" indent="0" algn="ctr">
              <a:buNone/>
              <a:defRPr sz="2400" b="0" i="0">
                <a:latin typeface="Myriad Pro Light" charset="0"/>
                <a:ea typeface="Myriad Pro Light" charset="0"/>
                <a:cs typeface="Myriad Pro Ligh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text styles</a:t>
            </a:r>
          </a:p>
        </p:txBody>
      </p:sp>
    </p:spTree>
    <p:extLst>
      <p:ext uri="{BB962C8B-B14F-4D97-AF65-F5344CB8AC3E}">
        <p14:creationId xmlns:p14="http://schemas.microsoft.com/office/powerpoint/2010/main" val="2748051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1_Title Slide Dark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56018" y="2908982"/>
            <a:ext cx="2479964" cy="1099743"/>
          </a:xfrm>
          <a:prstGeom prst="rect">
            <a:avLst/>
          </a:prstGeom>
        </p:spPr>
        <p:txBody>
          <a:bodyPr anchor="b"/>
          <a:lstStyle>
            <a:lvl1pPr algn="ctr">
              <a:defRPr sz="3200" b="1" i="0">
                <a:solidFill>
                  <a:schemeClr val="bg1"/>
                </a:solidFill>
                <a:latin typeface="Myriad Pro Bold Condensed" panose="020B0503030403020204" pitchFamily="34" charset="0"/>
                <a:ea typeface="Myriad Pro Bold Condensed" panose="020B0503030403020204" pitchFamily="34" charset="0"/>
                <a:cs typeface="Myriad Pro Bold Condensed" panose="020B0503030403020204" pitchFamily="34" charset="0"/>
              </a:defRPr>
            </a:lvl1pPr>
          </a:lstStyle>
          <a:p>
            <a:r>
              <a:rPr lang="en-US" dirty="0"/>
              <a:t>CLICK TO EDIT </a:t>
            </a:r>
            <a:br>
              <a:rPr lang="en-US" dirty="0"/>
            </a:br>
            <a:r>
              <a:rPr lang="en-US" dirty="0"/>
              <a:t>TITLE STYLE</a:t>
            </a:r>
          </a:p>
        </p:txBody>
      </p:sp>
      <p:sp>
        <p:nvSpPr>
          <p:cNvPr id="3" name="Subtitle 2"/>
          <p:cNvSpPr>
            <a:spLocks noGrp="1"/>
          </p:cNvSpPr>
          <p:nvPr>
            <p:ph type="subTitle" idx="1"/>
          </p:nvPr>
        </p:nvSpPr>
        <p:spPr>
          <a:xfrm>
            <a:off x="4759036" y="3837565"/>
            <a:ext cx="2673927" cy="429635"/>
          </a:xfrm>
          <a:prstGeom prst="rect">
            <a:avLst/>
          </a:prstGeom>
        </p:spPr>
        <p:txBody>
          <a:bodyPr>
            <a:normAutofit/>
          </a:bodyPr>
          <a:lstStyle>
            <a:lvl1pPr marL="0" indent="0" algn="ctr">
              <a:buNone/>
              <a:defRPr sz="1400" b="0" i="0">
                <a:solidFill>
                  <a:schemeClr val="bg1"/>
                </a:solidFill>
                <a:latin typeface="Myriad Pro Light" panose="020B0403030403020204" pitchFamily="34" charset="0"/>
                <a:ea typeface="Myriad Pro Light" panose="020B0403030403020204" pitchFamily="34" charset="0"/>
                <a:cs typeface="Myriad Pro Light" panose="020B04030304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p:txBody>
      </p:sp>
    </p:spTree>
    <p:extLst>
      <p:ext uri="{BB962C8B-B14F-4D97-AF65-F5344CB8AC3E}">
        <p14:creationId xmlns:p14="http://schemas.microsoft.com/office/powerpoint/2010/main" val="38799689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Pacman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811775" y="1482725"/>
            <a:ext cx="3843867" cy="395502"/>
          </a:xfrm>
          <a:prstGeom prst="rect">
            <a:avLst/>
          </a:prstGeom>
        </p:spPr>
        <p:txBody>
          <a:bodyPr/>
          <a:lstStyle>
            <a:lvl1pPr marL="0" indent="0" algn="l">
              <a:buNone/>
              <a:defRPr sz="2400" b="0" i="0">
                <a:solidFill>
                  <a:srgbClr val="FFF200"/>
                </a:solidFill>
                <a:latin typeface="Myriad Pro" charset="0"/>
                <a:ea typeface="Myriad Pro" charset="0"/>
                <a:cs typeface="Myriad Pro"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THIS IS THE SUBHEADING</a:t>
            </a:r>
          </a:p>
        </p:txBody>
      </p:sp>
      <p:sp>
        <p:nvSpPr>
          <p:cNvPr id="7" name="Title 6"/>
          <p:cNvSpPr>
            <a:spLocks noGrp="1"/>
          </p:cNvSpPr>
          <p:nvPr>
            <p:ph type="title" hasCustomPrompt="1"/>
          </p:nvPr>
        </p:nvSpPr>
        <p:spPr>
          <a:xfrm>
            <a:off x="1164167" y="1482725"/>
            <a:ext cx="5088467" cy="3704166"/>
          </a:xfrm>
          <a:prstGeom prst="rect">
            <a:avLst/>
          </a:prstGeom>
        </p:spPr>
        <p:txBody>
          <a:bodyPr anchor="t">
            <a:noAutofit/>
          </a:bodyPr>
          <a:lstStyle>
            <a:lvl1pPr>
              <a:defRPr sz="8000" b="1" baseline="0">
                <a:solidFill>
                  <a:schemeClr val="bg1"/>
                </a:solidFill>
              </a:defRPr>
            </a:lvl1pPr>
          </a:lstStyle>
          <a:p>
            <a:r>
              <a:rPr lang="en-US"/>
              <a:t>BIG TITLE GOES HERE</a:t>
            </a:r>
            <a:endParaRPr lang="en-US" dirty="0"/>
          </a:p>
        </p:txBody>
      </p:sp>
      <p:pic>
        <p:nvPicPr>
          <p:cNvPr id="2" name="Picture 1"/>
          <p:cNvPicPr>
            <a:picLocks noChangeAspect="1"/>
          </p:cNvPicPr>
          <p:nvPr userDrawn="1"/>
        </p:nvPicPr>
        <p:blipFill>
          <a:blip r:embed="rId3"/>
          <a:stretch>
            <a:fillRect/>
          </a:stretch>
        </p:blipFill>
        <p:spPr>
          <a:xfrm>
            <a:off x="706969" y="1757066"/>
            <a:ext cx="375760" cy="617320"/>
          </a:xfrm>
          <a:prstGeom prst="rect">
            <a:avLst/>
          </a:prstGeom>
        </p:spPr>
      </p:pic>
      <p:sp>
        <p:nvSpPr>
          <p:cNvPr id="8" name="Text Placeholder 3"/>
          <p:cNvSpPr>
            <a:spLocks noGrp="1"/>
          </p:cNvSpPr>
          <p:nvPr>
            <p:ph type="body" sz="half" idx="2" hasCustomPrompt="1"/>
          </p:nvPr>
        </p:nvSpPr>
        <p:spPr>
          <a:xfrm>
            <a:off x="6811775" y="2065726"/>
            <a:ext cx="3843867" cy="3121165"/>
          </a:xfrm>
          <a:prstGeom prst="rect">
            <a:avLst/>
          </a:prstGeom>
        </p:spPr>
        <p:txBody>
          <a:bodyPr/>
          <a:lstStyle>
            <a:lvl1pPr marL="0" indent="0">
              <a:buNone/>
              <a:defRPr sz="2000" b="0" i="0">
                <a:solidFill>
                  <a:schemeClr val="bg1"/>
                </a:solidFill>
                <a:latin typeface="Myriad Pro Light" charset="0"/>
                <a:ea typeface="Myriad Pro Light" charset="0"/>
                <a:cs typeface="Myriad Pro Ligh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text styles</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Content Pacman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8166" y="2481696"/>
            <a:ext cx="10515600" cy="2410625"/>
          </a:xfrm>
          <a:prstGeom prst="rect">
            <a:avLst/>
          </a:prstGeom>
        </p:spPr>
        <p:txBody>
          <a:bodyPr/>
          <a:lstStyle>
            <a:lvl1pPr>
              <a:defRPr b="0" i="0">
                <a:solidFill>
                  <a:schemeClr val="bg1"/>
                </a:solidFill>
                <a:latin typeface="Myriad Pro Light" charset="0"/>
                <a:ea typeface="Myriad Pro Light" charset="0"/>
                <a:cs typeface="Myriad Pro Light" charset="0"/>
              </a:defRPr>
            </a:lvl1pPr>
            <a:lvl2pPr>
              <a:defRPr b="0" i="0">
                <a:solidFill>
                  <a:schemeClr val="bg1"/>
                </a:solidFill>
                <a:latin typeface="Myriad Pro Light" charset="0"/>
                <a:ea typeface="Myriad Pro Light" charset="0"/>
                <a:cs typeface="Myriad Pro Light" charset="0"/>
              </a:defRPr>
            </a:lvl2pPr>
            <a:lvl3pPr>
              <a:defRPr b="0" i="0">
                <a:solidFill>
                  <a:schemeClr val="bg1"/>
                </a:solidFill>
                <a:latin typeface="Myriad Pro Light" charset="0"/>
                <a:ea typeface="Myriad Pro Light" charset="0"/>
                <a:cs typeface="Myriad Pro Light" charset="0"/>
              </a:defRPr>
            </a:lvl3pPr>
            <a:lvl4pPr>
              <a:defRPr b="0" i="0">
                <a:solidFill>
                  <a:schemeClr val="bg1"/>
                </a:solidFill>
                <a:latin typeface="Myriad Pro Light" charset="0"/>
                <a:ea typeface="Myriad Pro Light" charset="0"/>
                <a:cs typeface="Myriad Pro Light" charset="0"/>
              </a:defRPr>
            </a:lvl4pPr>
            <a:lvl5pPr>
              <a:defRPr b="0" i="0">
                <a:solidFill>
                  <a:schemeClr val="bg1"/>
                </a:solidFill>
                <a:latin typeface="Myriad Pro Light" charset="0"/>
                <a:ea typeface="Myriad Pro Light" charset="0"/>
                <a:cs typeface="Myriad Pro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6"/>
          <p:cNvSpPr>
            <a:spLocks noGrp="1"/>
          </p:cNvSpPr>
          <p:nvPr>
            <p:ph type="title" hasCustomPrompt="1"/>
          </p:nvPr>
        </p:nvSpPr>
        <p:spPr>
          <a:xfrm>
            <a:off x="1148166" y="743919"/>
            <a:ext cx="10484747" cy="988717"/>
          </a:xfrm>
          <a:prstGeom prst="rect">
            <a:avLst/>
          </a:prstGeom>
        </p:spPr>
        <p:txBody>
          <a:bodyPr>
            <a:noAutofit/>
          </a:bodyPr>
          <a:lstStyle>
            <a:lvl1pPr>
              <a:defRPr sz="8000" b="1" baseline="0">
                <a:solidFill>
                  <a:schemeClr val="bg1"/>
                </a:solidFill>
              </a:defRPr>
            </a:lvl1pPr>
          </a:lstStyle>
          <a:p>
            <a:r>
              <a:rPr lang="en-US" dirty="0"/>
              <a:t>HEADING</a:t>
            </a:r>
          </a:p>
        </p:txBody>
      </p:sp>
      <p:pic>
        <p:nvPicPr>
          <p:cNvPr id="5" name="Picture 4"/>
          <p:cNvPicPr>
            <a:picLocks noChangeAspect="1"/>
          </p:cNvPicPr>
          <p:nvPr userDrawn="1"/>
        </p:nvPicPr>
        <p:blipFill>
          <a:blip r:embed="rId3"/>
          <a:stretch>
            <a:fillRect/>
          </a:stretch>
        </p:blipFill>
        <p:spPr>
          <a:xfrm rot="10800000">
            <a:off x="699349" y="914119"/>
            <a:ext cx="375760" cy="617320"/>
          </a:xfrm>
          <a:prstGeom prst="rect">
            <a:avLst/>
          </a:prstGeom>
        </p:spPr>
      </p:pic>
      <p:sp>
        <p:nvSpPr>
          <p:cNvPr id="6" name="Subtitle 2"/>
          <p:cNvSpPr>
            <a:spLocks noGrp="1"/>
          </p:cNvSpPr>
          <p:nvPr>
            <p:ph type="subTitle" idx="10" hasCustomPrompt="1"/>
          </p:nvPr>
        </p:nvSpPr>
        <p:spPr>
          <a:xfrm>
            <a:off x="1148166" y="1732636"/>
            <a:ext cx="3843867" cy="395502"/>
          </a:xfrm>
          <a:prstGeom prst="rect">
            <a:avLst/>
          </a:prstGeom>
        </p:spPr>
        <p:txBody>
          <a:bodyPr/>
          <a:lstStyle>
            <a:lvl1pPr marL="0" indent="0" algn="l">
              <a:buNone/>
              <a:defRPr sz="2400" b="0" i="0">
                <a:solidFill>
                  <a:srgbClr val="FFF200"/>
                </a:solidFill>
                <a:latin typeface="Myriad Pro" charset="0"/>
                <a:ea typeface="Myriad Pro" charset="0"/>
                <a:cs typeface="Myriad Pro"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SUBHEADING</a:t>
            </a:r>
          </a:p>
        </p:txBody>
      </p:sp>
    </p:spTree>
    <p:extLst>
      <p:ext uri="{BB962C8B-B14F-4D97-AF65-F5344CB8AC3E}">
        <p14:creationId xmlns:p14="http://schemas.microsoft.com/office/powerpoint/2010/main" val="17196639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4"/>
          <p:cNvSpPr>
            <a:spLocks noGrp="1"/>
          </p:cNvSpPr>
          <p:nvPr>
            <p:ph type="body" sz="quarter" idx="12" hasCustomPrompt="1"/>
          </p:nvPr>
        </p:nvSpPr>
        <p:spPr>
          <a:xfrm>
            <a:off x="5629697" y="2545298"/>
            <a:ext cx="6288039" cy="1815846"/>
          </a:xfrm>
          <a:prstGeom prst="rect">
            <a:avLst/>
          </a:prstGeom>
        </p:spPr>
        <p:txBody>
          <a:bodyPr/>
          <a:lstStyle>
            <a:lvl1pPr>
              <a:defRPr b="0" i="0">
                <a:solidFill>
                  <a:srgbClr val="92D050"/>
                </a:solidFill>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p:cNvSpPr>
            <a:spLocks noGrp="1"/>
          </p:cNvSpPr>
          <p:nvPr>
            <p:ph type="body" sz="quarter" idx="13" hasCustomPrompt="1"/>
          </p:nvPr>
        </p:nvSpPr>
        <p:spPr>
          <a:xfrm>
            <a:off x="5629698" y="4599242"/>
            <a:ext cx="6288039" cy="1815846"/>
          </a:xfrm>
          <a:prstGeom prst="rect">
            <a:avLst/>
          </a:prstGeom>
        </p:spPr>
        <p:txBody>
          <a:bodyPr/>
          <a:lstStyle>
            <a:lvl1pPr>
              <a:defRPr b="0" i="0">
                <a:solidFill>
                  <a:srgbClr val="0AB4E9"/>
                </a:solidFill>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ctrTitle" hasCustomPrompt="1"/>
          </p:nvPr>
        </p:nvSpPr>
        <p:spPr>
          <a:xfrm>
            <a:off x="398585" y="489317"/>
            <a:ext cx="4848664" cy="2387600"/>
          </a:xfrm>
          <a:prstGeom prst="rect">
            <a:avLst/>
          </a:prstGeom>
        </p:spPr>
        <p:txBody>
          <a:bodyPr anchor="b">
            <a:noAutofit/>
          </a:bodyPr>
          <a:lstStyle>
            <a:lvl1pPr algn="l">
              <a:defRPr sz="7200" b="1"/>
            </a:lvl1pPr>
          </a:lstStyle>
          <a:p>
            <a:r>
              <a:rPr lang="en-US" dirty="0"/>
              <a:t>THIS IS </a:t>
            </a:r>
            <a:br>
              <a:rPr lang="en-US" dirty="0"/>
            </a:br>
            <a:r>
              <a:rPr lang="en-US" dirty="0"/>
              <a:t>THE TITLE_</a:t>
            </a:r>
          </a:p>
        </p:txBody>
      </p:sp>
      <p:sp>
        <p:nvSpPr>
          <p:cNvPr id="6" name="Text Placeholder 4"/>
          <p:cNvSpPr>
            <a:spLocks noGrp="1"/>
          </p:cNvSpPr>
          <p:nvPr>
            <p:ph type="body" sz="quarter" idx="11" hasCustomPrompt="1"/>
          </p:nvPr>
        </p:nvSpPr>
        <p:spPr>
          <a:xfrm>
            <a:off x="5629698" y="491355"/>
            <a:ext cx="6288039" cy="1815846"/>
          </a:xfrm>
          <a:prstGeom prst="rect">
            <a:avLst/>
          </a:prstGeom>
        </p:spPr>
        <p:txBody>
          <a:bodyPr/>
          <a:lstStyle>
            <a:lvl1pPr>
              <a:defRPr b="0" i="0">
                <a:solidFill>
                  <a:srgbClr val="F6D51B"/>
                </a:solidFill>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2789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41376" y="668215"/>
            <a:ext cx="8017933" cy="1022473"/>
          </a:xfrm>
          <a:prstGeom prst="rect">
            <a:avLst/>
          </a:prstGeom>
        </p:spPr>
        <p:txBody>
          <a:bodyPr/>
          <a:lstStyle>
            <a:lvl1pPr>
              <a:defRPr b="1"/>
            </a:lvl1pPr>
          </a:lstStyle>
          <a:p>
            <a:r>
              <a:rPr lang="en-US" dirty="0"/>
              <a:t>CLICK TO EDIT TITLE STYLE</a:t>
            </a:r>
          </a:p>
        </p:txBody>
      </p:sp>
      <p:sp>
        <p:nvSpPr>
          <p:cNvPr id="3" name="Content Placeholder 2"/>
          <p:cNvSpPr>
            <a:spLocks noGrp="1"/>
          </p:cNvSpPr>
          <p:nvPr>
            <p:ph idx="1" hasCustomPrompt="1"/>
          </p:nvPr>
        </p:nvSpPr>
        <p:spPr>
          <a:xfrm>
            <a:off x="3441376" y="1825625"/>
            <a:ext cx="8017934" cy="4351338"/>
          </a:xfrm>
          <a:prstGeom prst="rect">
            <a:avLst/>
          </a:prstGeom>
        </p:spPr>
        <p:txBody>
          <a:bodyPr/>
          <a:lstStyle>
            <a:lvl1pPr>
              <a:defRPr b="0" i="0">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24501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2516" y="711200"/>
            <a:ext cx="8833176" cy="938742"/>
          </a:xfrm>
          <a:prstGeom prst="rect">
            <a:avLst/>
          </a:prstGeom>
        </p:spPr>
        <p:txBody>
          <a:bodyPr anchor="b">
            <a:normAutofit/>
          </a:bodyPr>
          <a:lstStyle>
            <a:lvl1pPr>
              <a:defRPr sz="5400" b="1">
                <a:solidFill>
                  <a:schemeClr val="bg1"/>
                </a:solidFill>
              </a:defRPr>
            </a:lvl1pPr>
          </a:lstStyle>
          <a:p>
            <a:r>
              <a:rPr lang="en-US" dirty="0"/>
              <a:t>CLICK TO EDIT TITLE STYLE</a:t>
            </a:r>
          </a:p>
        </p:txBody>
      </p:sp>
      <p:sp>
        <p:nvSpPr>
          <p:cNvPr id="4" name="Content Placeholder 2"/>
          <p:cNvSpPr>
            <a:spLocks noGrp="1"/>
          </p:cNvSpPr>
          <p:nvPr>
            <p:ph idx="1" hasCustomPrompt="1"/>
          </p:nvPr>
        </p:nvSpPr>
        <p:spPr>
          <a:xfrm>
            <a:off x="662516" y="1843210"/>
            <a:ext cx="8833176" cy="4351338"/>
          </a:xfrm>
          <a:prstGeom prst="rect">
            <a:avLst/>
          </a:prstGeom>
        </p:spPr>
        <p:txBody>
          <a:bodyPr/>
          <a:lstStyle>
            <a:lvl1pPr>
              <a:defRPr b="0" i="0">
                <a:solidFill>
                  <a:schemeClr val="bg1"/>
                </a:solidFill>
                <a:latin typeface="Myriad Pro Light" charset="0"/>
                <a:ea typeface="Myriad Pro Light" charset="0"/>
                <a:cs typeface="Myriad Pro Light" charset="0"/>
              </a:defRPr>
            </a:lvl1pPr>
            <a:lvl2pPr>
              <a:defRPr b="0" i="0">
                <a:solidFill>
                  <a:schemeClr val="bg1"/>
                </a:solidFill>
                <a:latin typeface="Myriad Pro Light" charset="0"/>
                <a:ea typeface="Myriad Pro Light" charset="0"/>
                <a:cs typeface="Myriad Pro Light" charset="0"/>
              </a:defRPr>
            </a:lvl2pPr>
            <a:lvl3pPr>
              <a:defRPr b="0" i="0">
                <a:solidFill>
                  <a:schemeClr val="bg1"/>
                </a:solidFill>
                <a:latin typeface="Myriad Pro Light" charset="0"/>
                <a:ea typeface="Myriad Pro Light" charset="0"/>
                <a:cs typeface="Myriad Pro Light" charset="0"/>
              </a:defRPr>
            </a:lvl3pPr>
            <a:lvl4pPr>
              <a:defRPr b="0" i="0">
                <a:solidFill>
                  <a:schemeClr val="bg1"/>
                </a:solidFill>
                <a:latin typeface="Myriad Pro Light" charset="0"/>
                <a:ea typeface="Myriad Pro Light" charset="0"/>
                <a:cs typeface="Myriad Pro Light" charset="0"/>
              </a:defRPr>
            </a:lvl4pPr>
            <a:lvl5pPr>
              <a:defRPr b="0" i="0">
                <a:solidFill>
                  <a:schemeClr val="bg1"/>
                </a:solidFill>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50171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76400" y="1168399"/>
            <a:ext cx="9677400" cy="1151467"/>
          </a:xfrm>
          <a:prstGeom prst="rect">
            <a:avLst/>
          </a:prstGeom>
        </p:spPr>
        <p:txBody>
          <a:bodyPr>
            <a:noAutofit/>
          </a:bodyPr>
          <a:lstStyle>
            <a:lvl1pPr>
              <a:defRPr sz="8800" b="1">
                <a:solidFill>
                  <a:srgbClr val="9CDCF8"/>
                </a:solidFill>
              </a:defRPr>
            </a:lvl1pPr>
          </a:lstStyle>
          <a:p>
            <a:r>
              <a:rPr lang="en-US" dirty="0"/>
              <a:t>HEADING</a:t>
            </a:r>
          </a:p>
        </p:txBody>
      </p:sp>
      <p:sp>
        <p:nvSpPr>
          <p:cNvPr id="4" name="Content Placeholder 3"/>
          <p:cNvSpPr>
            <a:spLocks noGrp="1"/>
          </p:cNvSpPr>
          <p:nvPr>
            <p:ph sz="half" idx="2" hasCustomPrompt="1"/>
          </p:nvPr>
        </p:nvSpPr>
        <p:spPr>
          <a:xfrm>
            <a:off x="4129087" y="2993496"/>
            <a:ext cx="7224713" cy="3007254"/>
          </a:xfrm>
          <a:prstGeom prst="rect">
            <a:avLst/>
          </a:prstGeom>
        </p:spPr>
        <p:txBody>
          <a:bodyPr/>
          <a:lstStyle>
            <a:lvl1pPr>
              <a:defRPr b="0" i="0">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0" hasCustomPrompt="1"/>
          </p:nvPr>
        </p:nvSpPr>
        <p:spPr>
          <a:xfrm>
            <a:off x="1676400" y="2319338"/>
            <a:ext cx="9677400" cy="525462"/>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sz="2800" b="0" i="0">
                <a:latin typeface="Myriad Pro" charset="0"/>
                <a:ea typeface="Myriad Pro" charset="0"/>
                <a:cs typeface="Myriad Pro"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sz="4000" dirty="0">
                <a:solidFill>
                  <a:srgbClr val="A6D8C2"/>
                </a:solidFill>
              </a:rPr>
              <a:t>SUBHEADING</a:t>
            </a:r>
          </a:p>
          <a:p>
            <a:pPr marL="228600" marR="0" lvl="0" indent="-228600" algn="l" defTabSz="914400" rtl="0" eaLnBrk="1" fontAlgn="auto" latinLnBrk="0" hangingPunct="1">
              <a:lnSpc>
                <a:spcPct val="90000"/>
              </a:lnSpc>
              <a:spcBef>
                <a:spcPts val="1000"/>
              </a:spcBef>
              <a:spcAft>
                <a:spcPts val="0"/>
              </a:spcAft>
              <a:buClrTx/>
              <a:buSzTx/>
              <a:buFont typeface="Arial"/>
              <a:buNone/>
              <a:tabLst/>
              <a:defRPr/>
            </a:pPr>
            <a:endParaRPr lang="en-US" dirty="0"/>
          </a:p>
        </p:txBody>
      </p:sp>
    </p:spTree>
    <p:extLst>
      <p:ext uri="{BB962C8B-B14F-4D97-AF65-F5344CB8AC3E}">
        <p14:creationId xmlns:p14="http://schemas.microsoft.com/office/powerpoint/2010/main" val="1799064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889" y="1"/>
            <a:ext cx="3090863" cy="6858000"/>
          </a:xfrm>
          <a:prstGeom prst="rect">
            <a:avLst/>
          </a:prstGeom>
        </p:spPr>
        <p:txBody>
          <a:bodyPr anchor="ctr">
            <a:normAutofit/>
          </a:bodyPr>
          <a:lstStyle>
            <a:lvl1pPr>
              <a:lnSpc>
                <a:spcPct val="100000"/>
              </a:lnSpc>
              <a:defRPr sz="8000" b="1">
                <a:solidFill>
                  <a:schemeClr val="bg1"/>
                </a:solidFill>
              </a:defRPr>
            </a:lvl1pPr>
          </a:lstStyle>
          <a:p>
            <a:r>
              <a:rPr lang="en-US" dirty="0"/>
              <a:t>THIS IS A BIG TITLE</a:t>
            </a:r>
          </a:p>
        </p:txBody>
      </p:sp>
      <p:sp>
        <p:nvSpPr>
          <p:cNvPr id="6" name="Text Placeholder 5"/>
          <p:cNvSpPr>
            <a:spLocks noGrp="1"/>
          </p:cNvSpPr>
          <p:nvPr>
            <p:ph type="body" sz="quarter" idx="11" hasCustomPrompt="1"/>
          </p:nvPr>
        </p:nvSpPr>
        <p:spPr>
          <a:xfrm>
            <a:off x="5843588" y="736600"/>
            <a:ext cx="5872162" cy="577850"/>
          </a:xfrm>
          <a:prstGeom prst="rect">
            <a:avLst/>
          </a:prstGeom>
        </p:spPr>
        <p:txBody>
          <a:bodyPr>
            <a:normAutofit/>
          </a:bodyPr>
          <a:lstStyle>
            <a:lvl1pPr>
              <a:defRPr sz="3600" b="1"/>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SUBTITLE</a:t>
            </a:r>
          </a:p>
        </p:txBody>
      </p:sp>
      <p:sp>
        <p:nvSpPr>
          <p:cNvPr id="8" name="Text Placeholder 7"/>
          <p:cNvSpPr>
            <a:spLocks noGrp="1"/>
          </p:cNvSpPr>
          <p:nvPr>
            <p:ph type="body" sz="quarter" idx="12" hasCustomPrompt="1"/>
          </p:nvPr>
        </p:nvSpPr>
        <p:spPr>
          <a:xfrm>
            <a:off x="5843589" y="3657601"/>
            <a:ext cx="5872162" cy="528638"/>
          </a:xfrm>
          <a:prstGeom prst="rect">
            <a:avLst/>
          </a:prstGeom>
        </p:spPr>
        <p:txBody>
          <a:bodyPr>
            <a:noAutofit/>
          </a:bodyPr>
          <a:lstStyle>
            <a:lvl1pPr>
              <a:defRPr sz="3600" b="0" i="0">
                <a:latin typeface="Myriad Pro" charset="0"/>
                <a:ea typeface="Myriad Pro" charset="0"/>
                <a:cs typeface="Myriad Pro"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HEADING</a:t>
            </a:r>
          </a:p>
        </p:txBody>
      </p:sp>
      <p:sp>
        <p:nvSpPr>
          <p:cNvPr id="10" name="Text Placeholder 9"/>
          <p:cNvSpPr>
            <a:spLocks noGrp="1"/>
          </p:cNvSpPr>
          <p:nvPr>
            <p:ph type="body" sz="quarter" idx="13" hasCustomPrompt="1"/>
          </p:nvPr>
        </p:nvSpPr>
        <p:spPr>
          <a:xfrm>
            <a:off x="5843588" y="4316476"/>
            <a:ext cx="5872162" cy="1535907"/>
          </a:xfrm>
          <a:prstGeom prst="rect">
            <a:avLst/>
          </a:prstGeom>
        </p:spPr>
        <p:txBody>
          <a:bodyPr>
            <a:normAutofit/>
          </a:bodyPr>
          <a:lstStyle>
            <a:lvl1pPr>
              <a:defRPr sz="2000" b="0" i="0">
                <a:latin typeface="Myriad Pro Light" charset="0"/>
                <a:ea typeface="Myriad Pro Light" charset="0"/>
                <a:cs typeface="Myriad Pro Light" charset="0"/>
              </a:defRPr>
            </a:lvl1pPr>
            <a:lvl2pPr>
              <a:defRPr sz="1800" b="0" i="0">
                <a:latin typeface="Myriad Pro Light" charset="0"/>
                <a:ea typeface="Myriad Pro Light" charset="0"/>
                <a:cs typeface="Myriad Pro Light" charset="0"/>
              </a:defRPr>
            </a:lvl2pPr>
            <a:lvl3pPr>
              <a:defRPr sz="1600" b="0" i="0">
                <a:latin typeface="Myriad Pro Light" charset="0"/>
                <a:ea typeface="Myriad Pro Light" charset="0"/>
                <a:cs typeface="Myriad Pro Light" charset="0"/>
              </a:defRPr>
            </a:lvl3pPr>
            <a:lvl4pPr>
              <a:defRPr sz="1400" b="0" i="0">
                <a:latin typeface="Myriad Pro Light" charset="0"/>
                <a:ea typeface="Myriad Pro Light" charset="0"/>
                <a:cs typeface="Myriad Pro Light" charset="0"/>
              </a:defRPr>
            </a:lvl4pPr>
            <a:lvl5pPr>
              <a:defRPr sz="1400"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half" idx="2" hasCustomPrompt="1"/>
          </p:nvPr>
        </p:nvSpPr>
        <p:spPr>
          <a:xfrm>
            <a:off x="5843588" y="1450181"/>
            <a:ext cx="5872162" cy="1873311"/>
          </a:xfrm>
          <a:prstGeom prst="rect">
            <a:avLst/>
          </a:prstGeom>
        </p:spPr>
        <p:txBody>
          <a:bodyPr/>
          <a:lstStyle>
            <a:lvl1pPr marL="0" indent="0">
              <a:buNone/>
              <a:defRPr sz="2000" b="0" i="0">
                <a:latin typeface="Myriad Pro Light" charset="0"/>
                <a:ea typeface="Myriad Pro Light" charset="0"/>
                <a:cs typeface="Myriad Pro Ligh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text styles</a:t>
            </a:r>
          </a:p>
        </p:txBody>
      </p:sp>
      <p:pic>
        <p:nvPicPr>
          <p:cNvPr id="11" name="Picture 10">
            <a:extLst>
              <a:ext uri="{FF2B5EF4-FFF2-40B4-BE49-F238E27FC236}">
                <a16:creationId xmlns:a16="http://schemas.microsoft.com/office/drawing/2014/main" id="{F8FD633A-E0E7-4F45-AE5E-0CD1E929522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13705" y="3695340"/>
            <a:ext cx="3878457" cy="2939143"/>
          </a:xfrm>
          <a:prstGeom prst="rect">
            <a:avLst/>
          </a:prstGeom>
        </p:spPr>
      </p:pic>
    </p:spTree>
    <p:extLst>
      <p:ext uri="{BB962C8B-B14F-4D97-AF65-F5344CB8AC3E}">
        <p14:creationId xmlns:p14="http://schemas.microsoft.com/office/powerpoint/2010/main" val="181770776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505691" y="559088"/>
            <a:ext cx="10515600" cy="1827357"/>
          </a:xfrm>
          <a:prstGeom prst="rect">
            <a:avLst/>
          </a:prstGeom>
        </p:spPr>
        <p:txBody>
          <a:bodyPr>
            <a:normAutofit/>
          </a:bodyPr>
          <a:lstStyle>
            <a:lvl1pPr>
              <a:defRPr sz="6600" b="1" i="0" baseline="0">
                <a:solidFill>
                  <a:srgbClr val="F15D2C"/>
                </a:solidFill>
                <a:latin typeface="Myriad Pro Semibold" charset="0"/>
                <a:ea typeface="Myriad Pro Semibold" charset="0"/>
                <a:cs typeface="Myriad Pro Semibold" charset="0"/>
              </a:defRPr>
            </a:lvl1pPr>
          </a:lstStyle>
          <a:p>
            <a:r>
              <a:rPr lang="en-US" dirty="0"/>
              <a:t>HEADING </a:t>
            </a:r>
            <a:br>
              <a:rPr lang="en-US" dirty="0"/>
            </a:br>
            <a:r>
              <a:rPr lang="en-US" dirty="0"/>
              <a:t>TEXT</a:t>
            </a:r>
          </a:p>
        </p:txBody>
      </p:sp>
      <p:sp>
        <p:nvSpPr>
          <p:cNvPr id="3" name="Text Placeholder 4"/>
          <p:cNvSpPr>
            <a:spLocks noGrp="1"/>
          </p:cNvSpPr>
          <p:nvPr>
            <p:ph type="body" sz="quarter" idx="11" hasCustomPrompt="1"/>
          </p:nvPr>
        </p:nvSpPr>
        <p:spPr>
          <a:xfrm>
            <a:off x="505691" y="2545545"/>
            <a:ext cx="10515600" cy="3362325"/>
          </a:xfrm>
          <a:prstGeom prst="rect">
            <a:avLst/>
          </a:prstGeom>
        </p:spPr>
        <p:txBody>
          <a:bodyPr/>
          <a:lstStyle>
            <a:lvl1pPr>
              <a:defRPr b="0" i="0">
                <a:solidFill>
                  <a:schemeClr val="bg2">
                    <a:lumMod val="25000"/>
                  </a:schemeClr>
                </a:solidFill>
                <a:latin typeface="Myriad Pro Light" charset="0"/>
                <a:ea typeface="Myriad Pro Light" charset="0"/>
                <a:cs typeface="Myriad Pro Light" charset="0"/>
              </a:defRPr>
            </a:lvl1pPr>
            <a:lvl2pPr>
              <a:defRPr b="0" i="0">
                <a:solidFill>
                  <a:schemeClr val="bg2">
                    <a:lumMod val="25000"/>
                  </a:schemeClr>
                </a:solidFill>
                <a:latin typeface="Myriad Pro Light" charset="0"/>
                <a:ea typeface="Myriad Pro Light" charset="0"/>
                <a:cs typeface="Myriad Pro Light" charset="0"/>
              </a:defRPr>
            </a:lvl2pPr>
            <a:lvl3pPr>
              <a:defRPr b="0" i="0">
                <a:solidFill>
                  <a:schemeClr val="bg2">
                    <a:lumMod val="25000"/>
                  </a:schemeClr>
                </a:solidFill>
                <a:latin typeface="Myriad Pro Light" charset="0"/>
                <a:ea typeface="Myriad Pro Light" charset="0"/>
                <a:cs typeface="Myriad Pro Light" charset="0"/>
              </a:defRPr>
            </a:lvl3pPr>
            <a:lvl4pPr>
              <a:defRPr b="0" i="0">
                <a:solidFill>
                  <a:schemeClr val="bg2">
                    <a:lumMod val="25000"/>
                  </a:schemeClr>
                </a:solidFill>
                <a:latin typeface="Myriad Pro Light" charset="0"/>
                <a:ea typeface="Myriad Pro Light" charset="0"/>
                <a:cs typeface="Myriad Pro Light" charset="0"/>
              </a:defRPr>
            </a:lvl4pPr>
            <a:lvl5pPr>
              <a:defRPr b="0" i="0">
                <a:solidFill>
                  <a:schemeClr val="bg2">
                    <a:lumMod val="25000"/>
                  </a:schemeClr>
                </a:solidFill>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077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Gree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1524000" y="1122363"/>
            <a:ext cx="9144000" cy="2387600"/>
          </a:xfrm>
          <a:prstGeom prst="rect">
            <a:avLst/>
          </a:prstGeom>
        </p:spPr>
        <p:txBody>
          <a:bodyPr anchor="b"/>
          <a:lstStyle>
            <a:lvl1pPr algn="ctr">
              <a:defRPr sz="6000" b="1" i="0">
                <a:solidFill>
                  <a:schemeClr val="bg1"/>
                </a:solidFill>
                <a:latin typeface="Myriad Pro" charset="0"/>
                <a:ea typeface="Myriad Pro" charset="0"/>
                <a:cs typeface="Myriad Pro" charset="0"/>
              </a:defRPr>
            </a:lvl1pPr>
          </a:lstStyle>
          <a:p>
            <a:r>
              <a:rPr lang="en-US" dirty="0"/>
              <a:t>1. </a:t>
            </a:r>
            <a:br>
              <a:rPr lang="en-US" dirty="0"/>
            </a:br>
            <a:r>
              <a:rPr lang="en-US" dirty="0"/>
              <a:t>CLICK TO EDIT </a:t>
            </a:r>
            <a:br>
              <a:rPr lang="en-US" dirty="0"/>
            </a:br>
            <a:r>
              <a:rPr lang="en-US" dirty="0"/>
              <a:t>TITLE STYLE</a:t>
            </a:r>
          </a:p>
        </p:txBody>
      </p:sp>
      <p:sp>
        <p:nvSpPr>
          <p:cNvPr id="10" name="Subtitle 2"/>
          <p:cNvSpPr>
            <a:spLocks noGrp="1"/>
          </p:cNvSpPr>
          <p:nvPr>
            <p:ph type="subTitle" idx="1" hasCustomPrompt="1"/>
          </p:nvPr>
        </p:nvSpPr>
        <p:spPr>
          <a:xfrm>
            <a:off x="1524000" y="3602038"/>
            <a:ext cx="9144000" cy="1655762"/>
          </a:xfrm>
          <a:prstGeom prst="rect">
            <a:avLst/>
          </a:prstGeom>
        </p:spPr>
        <p:txBody>
          <a:bodyPr>
            <a:normAutofit/>
          </a:bodyPr>
          <a:lstStyle>
            <a:lvl1pPr marL="0" indent="0" algn="ctr">
              <a:buNone/>
              <a:defRPr sz="3200" b="0" i="0">
                <a:solidFill>
                  <a:schemeClr val="bg1"/>
                </a:solidFill>
                <a:latin typeface="Myriad Pro" charset="0"/>
                <a:ea typeface="Myriad Pro" charset="0"/>
                <a:cs typeface="Myriad Pro"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style</a:t>
            </a:r>
          </a:p>
        </p:txBody>
      </p:sp>
    </p:spTree>
    <p:extLst>
      <p:ext uri="{BB962C8B-B14F-4D97-AF65-F5344CB8AC3E}">
        <p14:creationId xmlns:p14="http://schemas.microsoft.com/office/powerpoint/2010/main" val="13134576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783673" y="1"/>
            <a:ext cx="3106402" cy="4184542"/>
          </a:xfrm>
          <a:prstGeom prst="rect">
            <a:avLst/>
          </a:prstGeom>
          <a:solidFill>
            <a:srgbClr val="F28B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5"/>
          <p:cNvSpPr>
            <a:spLocks noGrp="1"/>
          </p:cNvSpPr>
          <p:nvPr>
            <p:ph type="title" hasCustomPrompt="1"/>
          </p:nvPr>
        </p:nvSpPr>
        <p:spPr>
          <a:xfrm>
            <a:off x="1062644" y="1001528"/>
            <a:ext cx="10318119" cy="739736"/>
          </a:xfrm>
          <a:prstGeom prst="rect">
            <a:avLst/>
          </a:prstGeom>
        </p:spPr>
        <p:txBody>
          <a:bodyPr>
            <a:noAutofit/>
          </a:bodyPr>
          <a:lstStyle>
            <a:lvl1pPr>
              <a:defRPr sz="6000" b="1" i="0" baseline="0">
                <a:solidFill>
                  <a:schemeClr val="bg1"/>
                </a:solidFill>
                <a:latin typeface="Myriad Pro Semibold" charset="0"/>
                <a:ea typeface="Myriad Pro Semibold" charset="0"/>
                <a:cs typeface="Myriad Pro Semibold" charset="0"/>
              </a:defRPr>
            </a:lvl1pPr>
          </a:lstStyle>
          <a:p>
            <a:r>
              <a:rPr lang="en-US" dirty="0"/>
              <a:t>HEADING TEXT</a:t>
            </a:r>
          </a:p>
        </p:txBody>
      </p:sp>
      <p:cxnSp>
        <p:nvCxnSpPr>
          <p:cNvPr id="17" name="Straight Connector 16"/>
          <p:cNvCxnSpPr/>
          <p:nvPr userDrawn="1"/>
        </p:nvCxnSpPr>
        <p:spPr>
          <a:xfrm>
            <a:off x="1393618" y="1794019"/>
            <a:ext cx="58502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393618" y="2289500"/>
            <a:ext cx="58502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quarter" idx="10" hasCustomPrompt="1"/>
          </p:nvPr>
        </p:nvSpPr>
        <p:spPr>
          <a:xfrm>
            <a:off x="1460598" y="1829290"/>
            <a:ext cx="3470275" cy="338138"/>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a:solidFill>
                  <a:schemeClr val="bg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SUB-HEADING TEXT</a:t>
            </a:r>
          </a:p>
        </p:txBody>
      </p:sp>
      <p:sp>
        <p:nvSpPr>
          <p:cNvPr id="5" name="Text Placeholder 4"/>
          <p:cNvSpPr>
            <a:spLocks noGrp="1"/>
          </p:cNvSpPr>
          <p:nvPr>
            <p:ph type="body" sz="quarter" idx="11" hasCustomPrompt="1"/>
          </p:nvPr>
        </p:nvSpPr>
        <p:spPr>
          <a:xfrm>
            <a:off x="1062038" y="2798763"/>
            <a:ext cx="10318725" cy="3362325"/>
          </a:xfrm>
          <a:prstGeom prst="rect">
            <a:avLst/>
          </a:prstGeom>
        </p:spPr>
        <p:txBody>
          <a:bodyPr/>
          <a:lstStyle>
            <a:lvl1pPr>
              <a:defRPr b="0" i="0">
                <a:solidFill>
                  <a:schemeClr val="bg1"/>
                </a:solidFill>
                <a:latin typeface="Myriad Pro" charset="0"/>
                <a:ea typeface="Myriad Pro" charset="0"/>
                <a:cs typeface="Myriad Pro" charset="0"/>
              </a:defRPr>
            </a:lvl1pPr>
            <a:lvl2pPr>
              <a:defRPr b="0" i="0">
                <a:solidFill>
                  <a:schemeClr val="bg1"/>
                </a:solidFill>
                <a:latin typeface="Myriad Pro" charset="0"/>
                <a:ea typeface="Myriad Pro" charset="0"/>
                <a:cs typeface="Myriad Pro" charset="0"/>
              </a:defRPr>
            </a:lvl2pPr>
            <a:lvl3pPr>
              <a:defRPr b="0" i="0">
                <a:solidFill>
                  <a:schemeClr val="bg1"/>
                </a:solidFill>
                <a:latin typeface="Myriad Pro" charset="0"/>
                <a:ea typeface="Myriad Pro" charset="0"/>
                <a:cs typeface="Myriad Pro" charset="0"/>
              </a:defRPr>
            </a:lvl3pPr>
            <a:lvl4pPr>
              <a:defRPr b="0" i="0">
                <a:solidFill>
                  <a:schemeClr val="bg1"/>
                </a:solidFill>
                <a:latin typeface="Myriad Pro" charset="0"/>
                <a:ea typeface="Myriad Pro" charset="0"/>
                <a:cs typeface="Myriad Pro" charset="0"/>
              </a:defRPr>
            </a:lvl4pPr>
            <a:lvl5pPr>
              <a:defRPr b="0" i="0">
                <a:solidFill>
                  <a:schemeClr val="bg1"/>
                </a:solidFill>
                <a:latin typeface="Myriad Pro" charset="0"/>
                <a:ea typeface="Myriad Pro" charset="0"/>
                <a:cs typeface="Myriad Pro"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2" hasCustomPrompt="1"/>
          </p:nvPr>
        </p:nvSpPr>
        <p:spPr>
          <a:xfrm>
            <a:off x="1062038" y="454025"/>
            <a:ext cx="2543175" cy="547503"/>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sz="2800"/>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sz="3200" b="0" i="0" dirty="0">
                <a:solidFill>
                  <a:schemeClr val="bg1"/>
                </a:solidFill>
                <a:latin typeface="Myriad Pro Light" charset="0"/>
                <a:ea typeface="Myriad Pro Light" charset="0"/>
                <a:cs typeface="Myriad Pro Light" charset="0"/>
              </a:rPr>
              <a:t>THE</a:t>
            </a:r>
            <a:endParaRPr lang="en-US" dirty="0"/>
          </a:p>
        </p:txBody>
      </p:sp>
    </p:spTree>
    <p:extLst>
      <p:ext uri="{BB962C8B-B14F-4D97-AF65-F5344CB8AC3E}">
        <p14:creationId xmlns:p14="http://schemas.microsoft.com/office/powerpoint/2010/main" val="3475354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454025"/>
            <a:ext cx="9284677" cy="1993753"/>
          </a:xfrm>
          <a:prstGeom prst="rect">
            <a:avLst/>
          </a:prstGeom>
          <a:solidFill>
            <a:srgbClr val="52B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5"/>
          <p:cNvSpPr>
            <a:spLocks noGrp="1"/>
          </p:cNvSpPr>
          <p:nvPr>
            <p:ph type="title" hasCustomPrompt="1"/>
          </p:nvPr>
        </p:nvSpPr>
        <p:spPr>
          <a:xfrm>
            <a:off x="1062644" y="1001528"/>
            <a:ext cx="10318119" cy="739736"/>
          </a:xfrm>
          <a:prstGeom prst="rect">
            <a:avLst/>
          </a:prstGeom>
        </p:spPr>
        <p:txBody>
          <a:bodyPr>
            <a:noAutofit/>
          </a:bodyPr>
          <a:lstStyle>
            <a:lvl1pPr>
              <a:defRPr sz="6000" b="1" i="0" baseline="0">
                <a:solidFill>
                  <a:schemeClr val="bg1"/>
                </a:solidFill>
                <a:latin typeface="Myriad Pro Semibold" charset="0"/>
                <a:ea typeface="Myriad Pro Semibold" charset="0"/>
                <a:cs typeface="Myriad Pro Semibold" charset="0"/>
              </a:defRPr>
            </a:lvl1pPr>
          </a:lstStyle>
          <a:p>
            <a:r>
              <a:rPr lang="en-US" dirty="0"/>
              <a:t>HEADING TEXT</a:t>
            </a:r>
          </a:p>
        </p:txBody>
      </p:sp>
      <p:cxnSp>
        <p:nvCxnSpPr>
          <p:cNvPr id="23" name="Straight Connector 22"/>
          <p:cNvCxnSpPr/>
          <p:nvPr userDrawn="1"/>
        </p:nvCxnSpPr>
        <p:spPr>
          <a:xfrm>
            <a:off x="1393618" y="1794019"/>
            <a:ext cx="58502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1393618" y="2289500"/>
            <a:ext cx="58502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Content Placeholder 2"/>
          <p:cNvSpPr>
            <a:spLocks noGrp="1"/>
          </p:cNvSpPr>
          <p:nvPr>
            <p:ph sz="quarter" idx="10" hasCustomPrompt="1"/>
          </p:nvPr>
        </p:nvSpPr>
        <p:spPr>
          <a:xfrm>
            <a:off x="1460598" y="1829290"/>
            <a:ext cx="3470275" cy="338138"/>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a:solidFill>
                  <a:schemeClr val="bg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SUB-HEADING TEXT</a:t>
            </a:r>
          </a:p>
        </p:txBody>
      </p:sp>
      <p:sp>
        <p:nvSpPr>
          <p:cNvPr id="26" name="Text Placeholder 4"/>
          <p:cNvSpPr>
            <a:spLocks noGrp="1"/>
          </p:cNvSpPr>
          <p:nvPr>
            <p:ph type="body" sz="quarter" idx="11" hasCustomPrompt="1"/>
          </p:nvPr>
        </p:nvSpPr>
        <p:spPr>
          <a:xfrm>
            <a:off x="1062038" y="2798763"/>
            <a:ext cx="10318725" cy="3362325"/>
          </a:xfrm>
          <a:prstGeom prst="rect">
            <a:avLst/>
          </a:prstGeom>
        </p:spPr>
        <p:txBody>
          <a:bodyPr/>
          <a:lstStyle>
            <a:lvl1pPr>
              <a:defRPr b="0" i="0">
                <a:solidFill>
                  <a:schemeClr val="bg1"/>
                </a:solidFill>
                <a:latin typeface="Myriad Pro" charset="0"/>
                <a:ea typeface="Myriad Pro" charset="0"/>
                <a:cs typeface="Myriad Pro" charset="0"/>
              </a:defRPr>
            </a:lvl1pPr>
            <a:lvl2pPr>
              <a:defRPr b="0" i="0">
                <a:solidFill>
                  <a:schemeClr val="bg1"/>
                </a:solidFill>
                <a:latin typeface="Myriad Pro" charset="0"/>
                <a:ea typeface="Myriad Pro" charset="0"/>
                <a:cs typeface="Myriad Pro" charset="0"/>
              </a:defRPr>
            </a:lvl2pPr>
            <a:lvl3pPr>
              <a:defRPr b="0" i="0">
                <a:solidFill>
                  <a:schemeClr val="bg1"/>
                </a:solidFill>
                <a:latin typeface="Myriad Pro" charset="0"/>
                <a:ea typeface="Myriad Pro" charset="0"/>
                <a:cs typeface="Myriad Pro" charset="0"/>
              </a:defRPr>
            </a:lvl3pPr>
            <a:lvl4pPr>
              <a:defRPr b="0" i="0">
                <a:solidFill>
                  <a:schemeClr val="bg1"/>
                </a:solidFill>
                <a:latin typeface="Myriad Pro" charset="0"/>
                <a:ea typeface="Myriad Pro" charset="0"/>
                <a:cs typeface="Myriad Pro" charset="0"/>
              </a:defRPr>
            </a:lvl4pPr>
            <a:lvl5pPr>
              <a:defRPr b="0" i="0">
                <a:solidFill>
                  <a:schemeClr val="bg1"/>
                </a:solidFill>
                <a:latin typeface="Myriad Pro" charset="0"/>
                <a:ea typeface="Myriad Pro" charset="0"/>
                <a:cs typeface="Myriad Pro"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 Placeholder 3"/>
          <p:cNvSpPr>
            <a:spLocks noGrp="1"/>
          </p:cNvSpPr>
          <p:nvPr>
            <p:ph type="body" sz="quarter" idx="12" hasCustomPrompt="1"/>
          </p:nvPr>
        </p:nvSpPr>
        <p:spPr>
          <a:xfrm>
            <a:off x="1062038" y="454025"/>
            <a:ext cx="2543175" cy="547503"/>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sz="2800"/>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sz="3200" b="0" i="0" dirty="0">
                <a:solidFill>
                  <a:schemeClr val="bg1"/>
                </a:solidFill>
                <a:latin typeface="Myriad Pro Light" charset="0"/>
                <a:ea typeface="Myriad Pro Light" charset="0"/>
                <a:cs typeface="Myriad Pro Light" charset="0"/>
              </a:rPr>
              <a:t>THE</a:t>
            </a:r>
            <a:endParaRPr lang="en-US" dirty="0"/>
          </a:p>
        </p:txBody>
      </p:sp>
    </p:spTree>
    <p:extLst>
      <p:ext uri="{BB962C8B-B14F-4D97-AF65-F5344CB8AC3E}">
        <p14:creationId xmlns:p14="http://schemas.microsoft.com/office/powerpoint/2010/main" val="20195996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454025"/>
            <a:ext cx="9397218" cy="2050024"/>
          </a:xfrm>
          <a:prstGeom prst="rect">
            <a:avLst/>
          </a:prstGeom>
          <a:solidFill>
            <a:srgbClr val="F6D4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5"/>
          <p:cNvSpPr>
            <a:spLocks noGrp="1"/>
          </p:cNvSpPr>
          <p:nvPr>
            <p:ph type="title" hasCustomPrompt="1"/>
          </p:nvPr>
        </p:nvSpPr>
        <p:spPr>
          <a:xfrm>
            <a:off x="1062644" y="1001528"/>
            <a:ext cx="10318119" cy="739736"/>
          </a:xfrm>
          <a:prstGeom prst="rect">
            <a:avLst/>
          </a:prstGeom>
        </p:spPr>
        <p:txBody>
          <a:bodyPr>
            <a:noAutofit/>
          </a:bodyPr>
          <a:lstStyle>
            <a:lvl1pPr>
              <a:defRPr sz="6000" b="1" i="0" baseline="0">
                <a:solidFill>
                  <a:schemeClr val="bg1"/>
                </a:solidFill>
                <a:latin typeface="Myriad Pro Semibold" charset="0"/>
                <a:ea typeface="Myriad Pro Semibold" charset="0"/>
                <a:cs typeface="Myriad Pro Semibold" charset="0"/>
              </a:defRPr>
            </a:lvl1pPr>
          </a:lstStyle>
          <a:p>
            <a:r>
              <a:rPr lang="en-US" dirty="0"/>
              <a:t>HEADING TEXT</a:t>
            </a:r>
          </a:p>
        </p:txBody>
      </p:sp>
      <p:cxnSp>
        <p:nvCxnSpPr>
          <p:cNvPr id="10" name="Straight Connector 9"/>
          <p:cNvCxnSpPr/>
          <p:nvPr userDrawn="1"/>
        </p:nvCxnSpPr>
        <p:spPr>
          <a:xfrm>
            <a:off x="1393618" y="1794019"/>
            <a:ext cx="58502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1393618" y="2289500"/>
            <a:ext cx="58502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sz="quarter" idx="10" hasCustomPrompt="1"/>
          </p:nvPr>
        </p:nvSpPr>
        <p:spPr>
          <a:xfrm>
            <a:off x="1460598" y="1829290"/>
            <a:ext cx="3470275" cy="338138"/>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a:solidFill>
                  <a:schemeClr val="bg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SUB-HEADING TEXT</a:t>
            </a:r>
          </a:p>
        </p:txBody>
      </p:sp>
      <p:sp>
        <p:nvSpPr>
          <p:cNvPr id="13" name="Text Placeholder 4"/>
          <p:cNvSpPr>
            <a:spLocks noGrp="1"/>
          </p:cNvSpPr>
          <p:nvPr>
            <p:ph type="body" sz="quarter" idx="11" hasCustomPrompt="1"/>
          </p:nvPr>
        </p:nvSpPr>
        <p:spPr>
          <a:xfrm>
            <a:off x="1062038" y="2798763"/>
            <a:ext cx="10318725" cy="3362325"/>
          </a:xfrm>
          <a:prstGeom prst="rect">
            <a:avLst/>
          </a:prstGeom>
        </p:spPr>
        <p:txBody>
          <a:bodyPr/>
          <a:lstStyle>
            <a:lvl1pPr>
              <a:defRPr b="0" i="0">
                <a:solidFill>
                  <a:schemeClr val="bg1"/>
                </a:solidFill>
                <a:latin typeface="Myriad Pro" charset="0"/>
                <a:ea typeface="Myriad Pro" charset="0"/>
                <a:cs typeface="Myriad Pro" charset="0"/>
              </a:defRPr>
            </a:lvl1pPr>
            <a:lvl2pPr>
              <a:defRPr b="0" i="0">
                <a:solidFill>
                  <a:schemeClr val="bg1"/>
                </a:solidFill>
                <a:latin typeface="Myriad Pro" charset="0"/>
                <a:ea typeface="Myriad Pro" charset="0"/>
                <a:cs typeface="Myriad Pro" charset="0"/>
              </a:defRPr>
            </a:lvl2pPr>
            <a:lvl3pPr>
              <a:defRPr b="0" i="0">
                <a:solidFill>
                  <a:schemeClr val="bg1"/>
                </a:solidFill>
                <a:latin typeface="Myriad Pro" charset="0"/>
                <a:ea typeface="Myriad Pro" charset="0"/>
                <a:cs typeface="Myriad Pro" charset="0"/>
              </a:defRPr>
            </a:lvl3pPr>
            <a:lvl4pPr>
              <a:defRPr b="0" i="0">
                <a:solidFill>
                  <a:schemeClr val="bg1"/>
                </a:solidFill>
                <a:latin typeface="Myriad Pro" charset="0"/>
                <a:ea typeface="Myriad Pro" charset="0"/>
                <a:cs typeface="Myriad Pro" charset="0"/>
              </a:defRPr>
            </a:lvl4pPr>
            <a:lvl5pPr>
              <a:defRPr b="0" i="0">
                <a:solidFill>
                  <a:schemeClr val="bg1"/>
                </a:solidFill>
                <a:latin typeface="Myriad Pro" charset="0"/>
                <a:ea typeface="Myriad Pro" charset="0"/>
                <a:cs typeface="Myriad Pro"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3"/>
          <p:cNvSpPr>
            <a:spLocks noGrp="1"/>
          </p:cNvSpPr>
          <p:nvPr>
            <p:ph type="body" sz="quarter" idx="12" hasCustomPrompt="1"/>
          </p:nvPr>
        </p:nvSpPr>
        <p:spPr>
          <a:xfrm>
            <a:off x="1062038" y="454025"/>
            <a:ext cx="2543175" cy="547503"/>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sz="2800"/>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sz="3200" b="0" i="0" dirty="0">
                <a:solidFill>
                  <a:schemeClr val="bg1"/>
                </a:solidFill>
                <a:latin typeface="Myriad Pro Light" charset="0"/>
                <a:ea typeface="Myriad Pro Light" charset="0"/>
                <a:cs typeface="Myriad Pro Light" charset="0"/>
              </a:rPr>
              <a:t>THE</a:t>
            </a:r>
            <a:endParaRPr lang="en-US" dirty="0"/>
          </a:p>
        </p:txBody>
      </p:sp>
    </p:spTree>
    <p:extLst>
      <p:ext uri="{BB962C8B-B14F-4D97-AF65-F5344CB8AC3E}">
        <p14:creationId xmlns:p14="http://schemas.microsoft.com/office/powerpoint/2010/main" val="2852468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0" y="1700212"/>
            <a:ext cx="9572625" cy="2014538"/>
          </a:xfrm>
          <a:prstGeom prst="rect">
            <a:avLst/>
          </a:prstGeom>
        </p:spPr>
        <p:txBody>
          <a:bodyPr>
            <a:noAutofit/>
          </a:bodyPr>
          <a:lstStyle>
            <a:lvl1pPr marL="0" indent="0">
              <a:buNone/>
              <a:defRPr sz="17300" b="1">
                <a:solidFill>
                  <a:schemeClr val="bg1"/>
                </a:solidFill>
              </a:defRPr>
            </a:lvl1pPr>
          </a:lstStyle>
          <a:p>
            <a:pPr lvl="0"/>
            <a:r>
              <a:rPr lang="en-US" dirty="0"/>
              <a:t>HEADING</a:t>
            </a:r>
          </a:p>
        </p:txBody>
      </p:sp>
      <p:sp>
        <p:nvSpPr>
          <p:cNvPr id="5" name="Text Placeholder 4"/>
          <p:cNvSpPr>
            <a:spLocks noGrp="1"/>
          </p:cNvSpPr>
          <p:nvPr>
            <p:ph type="body" sz="quarter" idx="11" hasCustomPrompt="1"/>
          </p:nvPr>
        </p:nvSpPr>
        <p:spPr>
          <a:xfrm>
            <a:off x="8243888" y="3843338"/>
            <a:ext cx="3671887" cy="414337"/>
          </a:xfrm>
          <a:prstGeom prst="rect">
            <a:avLst/>
          </a:prstGeom>
        </p:spPr>
        <p:txBody>
          <a:bodyPr/>
          <a:lstStyle>
            <a:lvl1pPr>
              <a:defRPr>
                <a:solidFill>
                  <a:srgbClr val="267754"/>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SUBHEADING</a:t>
            </a:r>
          </a:p>
        </p:txBody>
      </p:sp>
      <p:sp>
        <p:nvSpPr>
          <p:cNvPr id="6" name="Text Placeholder 3"/>
          <p:cNvSpPr>
            <a:spLocks noGrp="1"/>
          </p:cNvSpPr>
          <p:nvPr>
            <p:ph type="body" sz="half" idx="2" hasCustomPrompt="1"/>
          </p:nvPr>
        </p:nvSpPr>
        <p:spPr>
          <a:xfrm>
            <a:off x="8243888" y="4257675"/>
            <a:ext cx="3671887" cy="2266217"/>
          </a:xfrm>
          <a:prstGeom prst="rect">
            <a:avLst/>
          </a:prstGeom>
        </p:spPr>
        <p:txBody>
          <a:bodyPr/>
          <a:lstStyle>
            <a:lvl1pPr marL="0" indent="0">
              <a:buNone/>
              <a:defRPr sz="2000" b="0" i="0">
                <a:latin typeface="Myriad Pro Light" charset="0"/>
                <a:ea typeface="Myriad Pro Light" charset="0"/>
                <a:cs typeface="Myriad Pro Ligh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text styles</a:t>
            </a:r>
          </a:p>
        </p:txBody>
      </p:sp>
    </p:spTree>
    <p:extLst>
      <p:ext uri="{BB962C8B-B14F-4D97-AF65-F5344CB8AC3E}">
        <p14:creationId xmlns:p14="http://schemas.microsoft.com/office/powerpoint/2010/main" val="9604254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0" y="3400424"/>
            <a:ext cx="7015163" cy="2014538"/>
          </a:xfrm>
          <a:prstGeom prst="rect">
            <a:avLst/>
          </a:prstGeom>
        </p:spPr>
        <p:txBody>
          <a:bodyPr>
            <a:noAutofit/>
          </a:bodyPr>
          <a:lstStyle>
            <a:lvl1pPr marL="0" indent="0">
              <a:buNone/>
              <a:defRPr sz="12000" b="1">
                <a:solidFill>
                  <a:schemeClr val="bg1"/>
                </a:solidFill>
              </a:defRPr>
            </a:lvl1pPr>
          </a:lstStyle>
          <a:p>
            <a:pPr lvl="0"/>
            <a:r>
              <a:rPr lang="en-US" dirty="0"/>
              <a:t>HEADING</a:t>
            </a:r>
          </a:p>
        </p:txBody>
      </p:sp>
      <p:sp>
        <p:nvSpPr>
          <p:cNvPr id="7" name="Text Placeholder 6"/>
          <p:cNvSpPr>
            <a:spLocks noGrp="1"/>
          </p:cNvSpPr>
          <p:nvPr>
            <p:ph type="body" sz="quarter" idx="12" hasCustomPrompt="1"/>
          </p:nvPr>
        </p:nvSpPr>
        <p:spPr>
          <a:xfrm>
            <a:off x="7329488" y="581387"/>
            <a:ext cx="4386262" cy="471488"/>
          </a:xfrm>
          <a:prstGeom prst="rect">
            <a:avLst/>
          </a:prstGeom>
        </p:spPr>
        <p:txBody>
          <a:bodyPr/>
          <a:lstStyle>
            <a:lvl1pPr>
              <a:defRPr b="0" i="0">
                <a:latin typeface="Myriad Pro" charset="0"/>
                <a:ea typeface="Myriad Pro" charset="0"/>
                <a:cs typeface="Myriad Pro"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SUBHEADING</a:t>
            </a:r>
          </a:p>
        </p:txBody>
      </p:sp>
      <p:sp>
        <p:nvSpPr>
          <p:cNvPr id="6" name="Text Placeholder 3"/>
          <p:cNvSpPr>
            <a:spLocks noGrp="1"/>
          </p:cNvSpPr>
          <p:nvPr>
            <p:ph type="body" sz="half" idx="2" hasCustomPrompt="1"/>
          </p:nvPr>
        </p:nvSpPr>
        <p:spPr>
          <a:xfrm>
            <a:off x="7329488" y="1457323"/>
            <a:ext cx="4386262" cy="4978645"/>
          </a:xfrm>
          <a:prstGeom prst="rect">
            <a:avLst/>
          </a:prstGeom>
        </p:spPr>
        <p:txBody>
          <a:bodyPr/>
          <a:lstStyle>
            <a:lvl1pPr marL="0" indent="0">
              <a:buNone/>
              <a:defRPr sz="2000" b="0" i="0">
                <a:latin typeface="Myriad Pro Light" charset="0"/>
                <a:ea typeface="Myriad Pro Light" charset="0"/>
                <a:cs typeface="Myriad Pro Light"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text styles</a:t>
            </a:r>
          </a:p>
        </p:txBody>
      </p:sp>
    </p:spTree>
    <p:extLst>
      <p:ext uri="{BB962C8B-B14F-4D97-AF65-F5344CB8AC3E}">
        <p14:creationId xmlns:p14="http://schemas.microsoft.com/office/powerpoint/2010/main" val="18608150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Slide Blu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5F8C9-77C8-5B45-9CD9-D8463E4C23E4}"/>
              </a:ext>
            </a:extLst>
          </p:cNvPr>
          <p:cNvSpPr>
            <a:spLocks noGrp="1"/>
          </p:cNvSpPr>
          <p:nvPr>
            <p:ph type="title" idx="4294967295" hasCustomPrompt="1"/>
          </p:nvPr>
        </p:nvSpPr>
        <p:spPr>
          <a:xfrm>
            <a:off x="651675" y="1365321"/>
            <a:ext cx="7110412" cy="1103258"/>
          </a:xfrm>
          <a:prstGeom prst="rect">
            <a:avLst/>
          </a:prstGeom>
        </p:spPr>
        <p:txBody>
          <a:bodyPr/>
          <a:lstStyle>
            <a:lvl1pPr>
              <a:defRPr b="1" i="0">
                <a:latin typeface="Myriad Pro Bold Condensed" panose="020B0503030403020204" pitchFamily="34" charset="0"/>
              </a:defRPr>
            </a:lvl1pPr>
          </a:lstStyle>
          <a:p>
            <a:r>
              <a:rPr lang="en-US" sz="7200" b="1" i="0" dirty="0">
                <a:solidFill>
                  <a:srgbClr val="33CDFF"/>
                </a:solidFill>
                <a:latin typeface="Myriad Pro Bold Condensed" panose="020B0503030403020204" pitchFamily="34" charset="0"/>
              </a:rPr>
              <a:t>GET CONNECTED!</a:t>
            </a:r>
            <a:endParaRPr lang="en-US" sz="7200" b="0" dirty="0">
              <a:solidFill>
                <a:srgbClr val="33CDFF"/>
              </a:solidFill>
              <a:latin typeface="Bebas Neue" panose="020B0606020202050201" pitchFamily="34" charset="77"/>
            </a:endParaRPr>
          </a:p>
        </p:txBody>
      </p:sp>
      <p:pic>
        <p:nvPicPr>
          <p:cNvPr id="3" name="Picture 2">
            <a:extLst>
              <a:ext uri="{FF2B5EF4-FFF2-40B4-BE49-F238E27FC236}">
                <a16:creationId xmlns:a16="http://schemas.microsoft.com/office/drawing/2014/main" id="{2CD48DD7-9C65-8640-BC33-E26AD472A2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7356" y="4289343"/>
            <a:ext cx="1389983" cy="1389983"/>
          </a:xfrm>
          <a:prstGeom prst="rect">
            <a:avLst/>
          </a:prstGeom>
          <a:effectLst>
            <a:glow rad="63500">
              <a:srgbClr val="33CDFF">
                <a:alpha val="40000"/>
              </a:srgbClr>
            </a:glow>
          </a:effectLst>
        </p:spPr>
      </p:pic>
      <p:pic>
        <p:nvPicPr>
          <p:cNvPr id="4" name="Picture 3">
            <a:extLst>
              <a:ext uri="{FF2B5EF4-FFF2-40B4-BE49-F238E27FC236}">
                <a16:creationId xmlns:a16="http://schemas.microsoft.com/office/drawing/2014/main" id="{76D89A15-A0B9-3547-A923-E26D041ACBA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98295" y="2657749"/>
            <a:ext cx="1389983" cy="1389983"/>
          </a:xfrm>
          <a:prstGeom prst="rect">
            <a:avLst/>
          </a:prstGeom>
          <a:effectLst>
            <a:glow rad="63500">
              <a:srgbClr val="FF6665">
                <a:alpha val="40000"/>
              </a:srgbClr>
            </a:glow>
          </a:effectLst>
        </p:spPr>
      </p:pic>
      <p:pic>
        <p:nvPicPr>
          <p:cNvPr id="5" name="Picture 4">
            <a:extLst>
              <a:ext uri="{FF2B5EF4-FFF2-40B4-BE49-F238E27FC236}">
                <a16:creationId xmlns:a16="http://schemas.microsoft.com/office/drawing/2014/main" id="{CE77EE2B-C5B8-2F4A-B6F1-ECF9551ECB7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017773" y="2657749"/>
            <a:ext cx="1389983" cy="1389983"/>
          </a:xfrm>
          <a:prstGeom prst="rect">
            <a:avLst/>
          </a:prstGeom>
          <a:effectLst>
            <a:glow rad="63500">
              <a:srgbClr val="FA96C8">
                <a:alpha val="40000"/>
              </a:srgbClr>
            </a:glow>
          </a:effectLst>
        </p:spPr>
      </p:pic>
      <p:pic>
        <p:nvPicPr>
          <p:cNvPr id="6" name="Picture 5">
            <a:extLst>
              <a:ext uri="{FF2B5EF4-FFF2-40B4-BE49-F238E27FC236}">
                <a16:creationId xmlns:a16="http://schemas.microsoft.com/office/drawing/2014/main" id="{74CFEFB5-A000-AB40-A4D9-0C3E46561F5F}"/>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657356" y="1078596"/>
            <a:ext cx="1389983" cy="1389983"/>
          </a:xfrm>
          <a:prstGeom prst="rect">
            <a:avLst/>
          </a:prstGeom>
          <a:effectLst>
            <a:glow rad="63500">
              <a:srgbClr val="33CC99">
                <a:alpha val="40000"/>
              </a:srgbClr>
            </a:glow>
          </a:effectLst>
        </p:spPr>
      </p:pic>
    </p:spTree>
    <p:extLst>
      <p:ext uri="{BB962C8B-B14F-4D97-AF65-F5344CB8AC3E}">
        <p14:creationId xmlns:p14="http://schemas.microsoft.com/office/powerpoint/2010/main" val="20059633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D1D200DC-9A4B-48F1-96BC-42BAB28E3A56}"/>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8724013" y="5109383"/>
            <a:ext cx="2176327" cy="817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2">
            <a:extLst>
              <a:ext uri="{FF2B5EF4-FFF2-40B4-BE49-F238E27FC236}">
                <a16:creationId xmlns:a16="http://schemas.microsoft.com/office/drawing/2014/main" id="{F5AA4B29-2024-495E-87F6-0068D5543FFE}"/>
              </a:ext>
            </a:extLst>
          </p:cNvPr>
          <p:cNvSpPr>
            <a:spLocks noGrp="1"/>
          </p:cNvSpPr>
          <p:nvPr>
            <p:ph idx="1" hasCustomPrompt="1"/>
          </p:nvPr>
        </p:nvSpPr>
        <p:spPr>
          <a:xfrm>
            <a:off x="3035361" y="3217450"/>
            <a:ext cx="5294251" cy="1907840"/>
          </a:xfrm>
          <a:prstGeom prst="rect">
            <a:avLst/>
          </a:prstGeom>
        </p:spPr>
        <p:txBody>
          <a:bodyPr anchor="t"/>
          <a:lstStyle>
            <a:lvl1pPr marL="0" indent="0" algn="l">
              <a:lnSpc>
                <a:spcPct val="100000"/>
              </a:lnSpc>
              <a:buNone/>
              <a:defRPr sz="2000" b="1">
                <a:solidFill>
                  <a:srgbClr val="1A2676"/>
                </a:solidFill>
              </a:defRPr>
            </a:lvl1pPr>
            <a:lvl2pPr marL="0" indent="0" algn="l">
              <a:lnSpc>
                <a:spcPct val="100000"/>
              </a:lnSpc>
              <a:buNone/>
              <a:defRPr sz="2000" i="1">
                <a:solidFill>
                  <a:srgbClr val="1A2676"/>
                </a:solidFill>
              </a:defRPr>
            </a:lvl2pPr>
            <a:lvl3pPr marL="546100" indent="-342900" algn="l">
              <a:lnSpc>
                <a:spcPct val="100000"/>
              </a:lnSpc>
              <a:buClr>
                <a:srgbClr val="002060"/>
              </a:buClr>
              <a:buSzPct val="125000"/>
              <a:buFont typeface="Arial" panose="020B0604020202020204" pitchFamily="34" charset="0"/>
              <a:buChar char="•"/>
              <a:defRPr sz="2000">
                <a:solidFill>
                  <a:schemeClr val="tx1"/>
                </a:solidFill>
              </a:defRPr>
            </a:lvl3pPr>
            <a:lvl4pPr marL="601663" indent="-203200" algn="l">
              <a:lnSpc>
                <a:spcPct val="100000"/>
              </a:lnSpc>
              <a:buClr>
                <a:srgbClr val="9FC03B"/>
              </a:buClr>
              <a:buSzPct val="75000"/>
              <a:buFont typeface="Courier New" panose="02070309020205020404" pitchFamily="49" charset="0"/>
              <a:buChar char="o"/>
              <a:defRPr sz="1800" i="1">
                <a:solidFill>
                  <a:schemeClr val="tx1"/>
                </a:solidFill>
              </a:defRPr>
            </a:lvl4pPr>
            <a:lvl5pPr marL="601662" indent="0" algn="l">
              <a:lnSpc>
                <a:spcPct val="100000"/>
              </a:lnSpc>
              <a:buNone/>
              <a:defRPr sz="1800" i="1">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a:extLst>
              <a:ext uri="{FF2B5EF4-FFF2-40B4-BE49-F238E27FC236}">
                <a16:creationId xmlns:a16="http://schemas.microsoft.com/office/drawing/2014/main" id="{9950C541-ADE5-42E3-B0B8-FDE60FB4718B}"/>
              </a:ext>
            </a:extLst>
          </p:cNvPr>
          <p:cNvSpPr txBox="1"/>
          <p:nvPr userDrawn="1"/>
        </p:nvSpPr>
        <p:spPr>
          <a:xfrm>
            <a:off x="8724013" y="5926987"/>
            <a:ext cx="3453703" cy="830997"/>
          </a:xfrm>
          <a:prstGeom prst="rect">
            <a:avLst/>
          </a:prstGeom>
          <a:noFill/>
        </p:spPr>
        <p:txBody>
          <a:bodyPr wrap="square" rtlCol="0">
            <a:spAutoFit/>
          </a:bodyPr>
          <a:lstStyle/>
          <a:p>
            <a:pPr algn="just"/>
            <a:r>
              <a:rPr lang="en-GB" sz="800" b="1" i="1" dirty="0">
                <a:solidFill>
                  <a:schemeClr val="bg1">
                    <a:lumMod val="50000"/>
                  </a:schemeClr>
                </a:solidFill>
                <a:latin typeface="Myriad Pro" panose="020B0503030403020204" pitchFamily="34" charset="0"/>
              </a:rPr>
              <a:t>PRIVATE AND CONFIDENTIAL</a:t>
            </a:r>
            <a:endParaRPr lang="en-ZA" sz="800" b="1" i="1" dirty="0">
              <a:solidFill>
                <a:schemeClr val="bg1">
                  <a:lumMod val="50000"/>
                </a:schemeClr>
              </a:solidFill>
              <a:latin typeface="Myriad Pro" panose="020B0503030403020204" pitchFamily="34" charset="0"/>
            </a:endParaRPr>
          </a:p>
          <a:p>
            <a:pPr algn="l"/>
            <a:r>
              <a:rPr lang="en-GB" sz="800" dirty="0">
                <a:solidFill>
                  <a:schemeClr val="bg1">
                    <a:lumMod val="50000"/>
                  </a:schemeClr>
                </a:solidFill>
                <a:latin typeface="Myriad Pro" panose="020B0503030403020204" pitchFamily="34" charset="0"/>
              </a:rPr>
              <a:t>This document contains information, which is the property of the Entelect Group </a:t>
            </a:r>
            <a:r>
              <a:rPr lang="en-GB" sz="800" baseline="0" dirty="0">
                <a:solidFill>
                  <a:schemeClr val="bg1">
                    <a:lumMod val="50000"/>
                  </a:schemeClr>
                </a:solidFill>
                <a:latin typeface="Myriad Pro" panose="020B0503030403020204" pitchFamily="34" charset="0"/>
              </a:rPr>
              <a:t> </a:t>
            </a:r>
            <a:r>
              <a:rPr lang="en-GB" sz="800" dirty="0">
                <a:solidFill>
                  <a:schemeClr val="bg1">
                    <a:lumMod val="50000"/>
                  </a:schemeClr>
                </a:solidFill>
                <a:latin typeface="Myriad Pro" panose="020B0503030403020204" pitchFamily="34" charset="0"/>
              </a:rPr>
              <a:t>and Entelect Software (Pty) Ltd. No part of this document may be reproduced, transmitted or divulged to third parties in any form or by any means, without written permission from Entelect.</a:t>
            </a:r>
            <a:endParaRPr lang="en-ZA" sz="800" dirty="0">
              <a:solidFill>
                <a:schemeClr val="bg1">
                  <a:lumMod val="50000"/>
                </a:schemeClr>
              </a:solidFill>
              <a:latin typeface="Myriad Pro" panose="020B0503030403020204" pitchFamily="34" charset="0"/>
            </a:endParaRPr>
          </a:p>
          <a:p>
            <a:pPr algn="just"/>
            <a:endParaRPr lang="en-ZA" sz="800" dirty="0">
              <a:solidFill>
                <a:schemeClr val="bg1">
                  <a:lumMod val="50000"/>
                </a:schemeClr>
              </a:solidFill>
              <a:latin typeface="Myriad Pro" panose="020B0503030403020204" pitchFamily="34" charset="0"/>
            </a:endParaRPr>
          </a:p>
        </p:txBody>
      </p:sp>
      <p:sp>
        <p:nvSpPr>
          <p:cNvPr id="10" name="Content Placeholder 2">
            <a:extLst>
              <a:ext uri="{FF2B5EF4-FFF2-40B4-BE49-F238E27FC236}">
                <a16:creationId xmlns:a16="http://schemas.microsoft.com/office/drawing/2014/main" id="{F2524FA3-93B4-4BF2-BA4A-74F837A9C3CB}"/>
              </a:ext>
            </a:extLst>
          </p:cNvPr>
          <p:cNvSpPr>
            <a:spLocks noGrp="1"/>
          </p:cNvSpPr>
          <p:nvPr>
            <p:ph idx="10" hasCustomPrompt="1"/>
          </p:nvPr>
        </p:nvSpPr>
        <p:spPr>
          <a:xfrm>
            <a:off x="3035363" y="1549949"/>
            <a:ext cx="5294250" cy="1213982"/>
          </a:xfrm>
          <a:prstGeom prst="rect">
            <a:avLst/>
          </a:prstGeom>
        </p:spPr>
        <p:txBody>
          <a:bodyPr anchor="ctr"/>
          <a:lstStyle>
            <a:lvl1pPr marL="0" indent="0">
              <a:lnSpc>
                <a:spcPct val="100000"/>
              </a:lnSpc>
              <a:buNone/>
              <a:defRPr sz="2400" b="1">
                <a:solidFill>
                  <a:srgbClr val="192770"/>
                </a:solidFill>
              </a:defRPr>
            </a:lvl1pPr>
            <a:lvl2pPr marL="0" indent="0">
              <a:lnSpc>
                <a:spcPct val="100000"/>
              </a:lnSpc>
              <a:buNone/>
              <a:defRPr sz="2000" i="1"/>
            </a:lvl2pPr>
            <a:lvl3pPr marL="546100" indent="-342900">
              <a:lnSpc>
                <a:spcPct val="100000"/>
              </a:lnSpc>
              <a:buFont typeface="Arial" panose="020B0604020202020204" pitchFamily="34" charset="0"/>
              <a:buChar char="•"/>
              <a:defRPr sz="2000"/>
            </a:lvl3pPr>
            <a:lvl4pPr marL="601663" indent="-203200">
              <a:lnSpc>
                <a:spcPct val="100000"/>
              </a:lnSpc>
              <a:buSzPct val="50000"/>
              <a:buFont typeface="Courier New" panose="02070309020205020404" pitchFamily="49" charset="0"/>
              <a:buChar char="o"/>
              <a:defRPr sz="1800" i="1"/>
            </a:lvl4pPr>
            <a:lvl5pPr marL="601662" indent="0">
              <a:lnSpc>
                <a:spcPct val="100000"/>
              </a:lnSpc>
              <a:buNone/>
              <a:defRPr sz="1800" i="1"/>
            </a:lvl5pPr>
          </a:lstStyle>
          <a:p>
            <a:pPr lvl="0"/>
            <a:r>
              <a:rPr lang="en-US" dirty="0"/>
              <a:t>Client logo</a:t>
            </a:r>
          </a:p>
        </p:txBody>
      </p:sp>
      <p:sp>
        <p:nvSpPr>
          <p:cNvPr id="11" name="Oval 10">
            <a:extLst>
              <a:ext uri="{FF2B5EF4-FFF2-40B4-BE49-F238E27FC236}">
                <a16:creationId xmlns:a16="http://schemas.microsoft.com/office/drawing/2014/main" id="{4C3A52B7-E715-4899-8368-FA9B3CC99DFF}"/>
              </a:ext>
            </a:extLst>
          </p:cNvPr>
          <p:cNvSpPr/>
          <p:nvPr userDrawn="1"/>
        </p:nvSpPr>
        <p:spPr>
          <a:xfrm>
            <a:off x="2466183" y="100013"/>
            <a:ext cx="6473030" cy="6473030"/>
          </a:xfrm>
          <a:prstGeom prst="ellipse">
            <a:avLst/>
          </a:prstGeom>
          <a:noFill/>
          <a:ln w="76200">
            <a:solidFill>
              <a:srgbClr val="9FC0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4914819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5AA4B29-2024-495E-87F6-0068D5543FFE}"/>
              </a:ext>
            </a:extLst>
          </p:cNvPr>
          <p:cNvSpPr>
            <a:spLocks noGrp="1"/>
          </p:cNvSpPr>
          <p:nvPr>
            <p:ph idx="1" hasCustomPrompt="1"/>
          </p:nvPr>
        </p:nvSpPr>
        <p:spPr>
          <a:xfrm>
            <a:off x="3559579" y="4295165"/>
            <a:ext cx="5172850" cy="1797517"/>
          </a:xfrm>
          <a:prstGeom prst="rect">
            <a:avLst/>
          </a:prstGeom>
        </p:spPr>
        <p:txBody>
          <a:bodyPr anchor="t"/>
          <a:lstStyle>
            <a:lvl1pPr marL="0" indent="0" algn="ctr">
              <a:lnSpc>
                <a:spcPct val="100000"/>
              </a:lnSpc>
              <a:buNone/>
              <a:defRPr sz="2000" b="1">
                <a:solidFill>
                  <a:srgbClr val="1A2676"/>
                </a:solidFill>
              </a:defRPr>
            </a:lvl1pPr>
            <a:lvl2pPr marL="0" indent="0" algn="ctr">
              <a:lnSpc>
                <a:spcPct val="100000"/>
              </a:lnSpc>
              <a:buNone/>
              <a:defRPr sz="2000" i="1"/>
            </a:lvl2pPr>
            <a:lvl3pPr marL="546100" indent="-342900" algn="ctr">
              <a:lnSpc>
                <a:spcPct val="100000"/>
              </a:lnSpc>
              <a:buClr>
                <a:srgbClr val="002060"/>
              </a:buClr>
              <a:buSzPct val="125000"/>
              <a:buFont typeface="Arial" panose="020B0604020202020204" pitchFamily="34" charset="0"/>
              <a:buChar char="•"/>
              <a:defRPr sz="2000">
                <a:solidFill>
                  <a:schemeClr val="tx1"/>
                </a:solidFill>
              </a:defRPr>
            </a:lvl3pPr>
            <a:lvl4pPr marL="601663" indent="-203200" algn="ctr">
              <a:lnSpc>
                <a:spcPct val="100000"/>
              </a:lnSpc>
              <a:buClr>
                <a:srgbClr val="9FC03B"/>
              </a:buClr>
              <a:buSzPct val="75000"/>
              <a:buFont typeface="Courier New" panose="02070309020205020404" pitchFamily="49" charset="0"/>
              <a:buChar char="o"/>
              <a:defRPr sz="1800" i="1">
                <a:solidFill>
                  <a:schemeClr val="tx1"/>
                </a:solidFill>
              </a:defRPr>
            </a:lvl4pPr>
            <a:lvl5pPr marL="601662" indent="0" algn="ctr">
              <a:lnSpc>
                <a:spcPct val="100000"/>
              </a:lnSpc>
              <a:buNone/>
              <a:defRPr sz="1800" i="1">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F2524FA3-93B4-4BF2-BA4A-74F837A9C3CB}"/>
              </a:ext>
            </a:extLst>
          </p:cNvPr>
          <p:cNvSpPr>
            <a:spLocks noGrp="1"/>
          </p:cNvSpPr>
          <p:nvPr>
            <p:ph idx="10" hasCustomPrompt="1"/>
          </p:nvPr>
        </p:nvSpPr>
        <p:spPr>
          <a:xfrm>
            <a:off x="3559579" y="845437"/>
            <a:ext cx="5072841" cy="1508358"/>
          </a:xfrm>
          <a:prstGeom prst="rect">
            <a:avLst/>
          </a:prstGeom>
        </p:spPr>
        <p:txBody>
          <a:bodyPr anchor="ctr"/>
          <a:lstStyle>
            <a:lvl1pPr marL="0" indent="0" algn="ctr">
              <a:lnSpc>
                <a:spcPct val="100000"/>
              </a:lnSpc>
              <a:buNone/>
              <a:defRPr sz="2400" b="1">
                <a:solidFill>
                  <a:srgbClr val="1A2676"/>
                </a:solidFill>
              </a:defRPr>
            </a:lvl1pPr>
            <a:lvl2pPr marL="0" indent="0">
              <a:lnSpc>
                <a:spcPct val="100000"/>
              </a:lnSpc>
              <a:buNone/>
              <a:defRPr sz="2000" i="1"/>
            </a:lvl2pPr>
            <a:lvl3pPr marL="546100" indent="-342900">
              <a:lnSpc>
                <a:spcPct val="100000"/>
              </a:lnSpc>
              <a:buFont typeface="Arial" panose="020B0604020202020204" pitchFamily="34" charset="0"/>
              <a:buChar char="•"/>
              <a:defRPr sz="2000"/>
            </a:lvl3pPr>
            <a:lvl4pPr marL="601663" indent="-203200">
              <a:lnSpc>
                <a:spcPct val="100000"/>
              </a:lnSpc>
              <a:buSzPct val="50000"/>
              <a:buFont typeface="Courier New" panose="02070309020205020404" pitchFamily="49" charset="0"/>
              <a:buChar char="o"/>
              <a:defRPr sz="1800" i="1"/>
            </a:lvl4pPr>
            <a:lvl5pPr marL="601662" indent="0">
              <a:lnSpc>
                <a:spcPct val="100000"/>
              </a:lnSpc>
              <a:buNone/>
              <a:defRPr sz="1800" i="1"/>
            </a:lvl5pPr>
          </a:lstStyle>
          <a:p>
            <a:pPr lvl="0"/>
            <a:r>
              <a:rPr lang="en-US" dirty="0"/>
              <a:t>Client logo</a:t>
            </a:r>
          </a:p>
        </p:txBody>
      </p:sp>
      <p:sp>
        <p:nvSpPr>
          <p:cNvPr id="10" name="Oval 9">
            <a:extLst>
              <a:ext uri="{FF2B5EF4-FFF2-40B4-BE49-F238E27FC236}">
                <a16:creationId xmlns:a16="http://schemas.microsoft.com/office/drawing/2014/main" id="{4C3A52B7-E715-4899-8368-FA9B3CC99DFF}"/>
              </a:ext>
            </a:extLst>
          </p:cNvPr>
          <p:cNvSpPr/>
          <p:nvPr userDrawn="1"/>
        </p:nvSpPr>
        <p:spPr>
          <a:xfrm>
            <a:off x="2933701" y="266701"/>
            <a:ext cx="6324598" cy="6324598"/>
          </a:xfrm>
          <a:prstGeom prst="ellipse">
            <a:avLst/>
          </a:prstGeom>
          <a:noFill/>
          <a:ln w="76200">
            <a:solidFill>
              <a:srgbClr val="9FC0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1" name="Picture 10">
            <a:extLst>
              <a:ext uri="{FF2B5EF4-FFF2-40B4-BE49-F238E27FC236}">
                <a16:creationId xmlns:a16="http://schemas.microsoft.com/office/drawing/2014/main" id="{F91E5C21-45DC-4E1C-9DD2-A64B220CFF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29834" y="2562835"/>
            <a:ext cx="1732330" cy="1732330"/>
          </a:xfrm>
          <a:prstGeom prst="rect">
            <a:avLst/>
          </a:prstGeom>
        </p:spPr>
      </p:pic>
      <p:sp>
        <p:nvSpPr>
          <p:cNvPr id="22" name="TextBox 21">
            <a:extLst>
              <a:ext uri="{FF2B5EF4-FFF2-40B4-BE49-F238E27FC236}">
                <a16:creationId xmlns:a16="http://schemas.microsoft.com/office/drawing/2014/main" id="{9950C541-ADE5-42E3-B0B8-FDE60FB4718B}"/>
              </a:ext>
            </a:extLst>
          </p:cNvPr>
          <p:cNvSpPr txBox="1"/>
          <p:nvPr userDrawn="1"/>
        </p:nvSpPr>
        <p:spPr>
          <a:xfrm>
            <a:off x="8724013" y="5926987"/>
            <a:ext cx="3453703" cy="830997"/>
          </a:xfrm>
          <a:prstGeom prst="rect">
            <a:avLst/>
          </a:prstGeom>
          <a:noFill/>
        </p:spPr>
        <p:txBody>
          <a:bodyPr wrap="square" rtlCol="0">
            <a:spAutoFit/>
          </a:bodyPr>
          <a:lstStyle/>
          <a:p>
            <a:pPr algn="just"/>
            <a:r>
              <a:rPr lang="en-GB" sz="800" b="1" i="1" dirty="0">
                <a:solidFill>
                  <a:schemeClr val="bg1">
                    <a:lumMod val="50000"/>
                  </a:schemeClr>
                </a:solidFill>
                <a:latin typeface="Myriad Pro" panose="020B0503030403020204" pitchFamily="34" charset="0"/>
              </a:rPr>
              <a:t>PRIVATE AND CONFIDENTIAL</a:t>
            </a:r>
            <a:endParaRPr lang="en-ZA" sz="800" b="1" i="1" dirty="0">
              <a:solidFill>
                <a:schemeClr val="bg1">
                  <a:lumMod val="50000"/>
                </a:schemeClr>
              </a:solidFill>
              <a:latin typeface="Myriad Pro" panose="020B0503030403020204" pitchFamily="34" charset="0"/>
            </a:endParaRPr>
          </a:p>
          <a:p>
            <a:pPr algn="l"/>
            <a:r>
              <a:rPr lang="en-GB" sz="800" dirty="0">
                <a:solidFill>
                  <a:schemeClr val="bg1">
                    <a:lumMod val="50000"/>
                  </a:schemeClr>
                </a:solidFill>
                <a:latin typeface="Myriad Pro" panose="020B0503030403020204" pitchFamily="34" charset="0"/>
              </a:rPr>
              <a:t>This document contains information, which is the property of the Entelect Group </a:t>
            </a:r>
            <a:r>
              <a:rPr lang="en-GB" sz="800" baseline="0" dirty="0">
                <a:solidFill>
                  <a:schemeClr val="bg1">
                    <a:lumMod val="50000"/>
                  </a:schemeClr>
                </a:solidFill>
                <a:latin typeface="Myriad Pro" panose="020B0503030403020204" pitchFamily="34" charset="0"/>
              </a:rPr>
              <a:t> </a:t>
            </a:r>
            <a:r>
              <a:rPr lang="en-GB" sz="800" dirty="0">
                <a:solidFill>
                  <a:schemeClr val="bg1">
                    <a:lumMod val="50000"/>
                  </a:schemeClr>
                </a:solidFill>
                <a:latin typeface="Myriad Pro" panose="020B0503030403020204" pitchFamily="34" charset="0"/>
              </a:rPr>
              <a:t>and Entelect Software (Pty) Ltd. No part of this document may be reproduced, transmitted or divulged to third parties in any form or by any means, without written permission from Entelect.</a:t>
            </a:r>
            <a:endParaRPr lang="en-ZA" sz="800" dirty="0">
              <a:solidFill>
                <a:schemeClr val="bg1">
                  <a:lumMod val="50000"/>
                </a:schemeClr>
              </a:solidFill>
              <a:latin typeface="Myriad Pro" panose="020B0503030403020204" pitchFamily="34" charset="0"/>
            </a:endParaRPr>
          </a:p>
          <a:p>
            <a:pPr algn="just"/>
            <a:endParaRPr lang="en-ZA" sz="800" dirty="0">
              <a:solidFill>
                <a:schemeClr val="bg1">
                  <a:lumMod val="50000"/>
                </a:schemeClr>
              </a:solidFill>
              <a:latin typeface="Myriad Pro" panose="020B0503030403020204" pitchFamily="34" charset="0"/>
            </a:endParaRPr>
          </a:p>
        </p:txBody>
      </p:sp>
    </p:spTree>
    <p:extLst>
      <p:ext uri="{BB962C8B-B14F-4D97-AF65-F5344CB8AC3E}">
        <p14:creationId xmlns:p14="http://schemas.microsoft.com/office/powerpoint/2010/main" val="11147919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4743451" y="385761"/>
            <a:ext cx="6815137" cy="6143624"/>
          </a:xfrm>
          <a:prstGeom prst="rect">
            <a:avLst/>
          </a:prstGeom>
        </p:spPr>
        <p:txBody>
          <a:bodyPr anchor="ctr"/>
          <a:lstStyle>
            <a:lvl1pPr marL="0" indent="0">
              <a:spcBef>
                <a:spcPts val="600"/>
              </a:spcBef>
              <a:spcAft>
                <a:spcPts val="900"/>
              </a:spcAft>
              <a:buNone/>
              <a:tabLst/>
              <a:defRPr sz="2000" b="1">
                <a:solidFill>
                  <a:srgbClr val="1A2676"/>
                </a:solidFill>
              </a:defRPr>
            </a:lvl1pPr>
            <a:lvl2pPr marL="628650" indent="-342900">
              <a:buClr>
                <a:srgbClr val="002060"/>
              </a:buClr>
              <a:buSzPct val="125000"/>
              <a:buFont typeface="Arial" panose="020B0604020202020204" pitchFamily="34" charset="0"/>
              <a:buChar char="•"/>
              <a:defRPr sz="2000">
                <a:solidFill>
                  <a:srgbClr val="1A2676"/>
                </a:solidFill>
              </a:defRPr>
            </a:lvl2pPr>
            <a:lvl3pPr marL="895350" indent="-266700">
              <a:buClr>
                <a:srgbClr val="9FC03B"/>
              </a:buClr>
              <a:buSzPct val="75000"/>
              <a:buFont typeface="Courier New" panose="02070309020205020404" pitchFamily="49" charset="0"/>
              <a:buChar char="o"/>
              <a:defRPr sz="2000">
                <a:solidFill>
                  <a:srgbClr val="1A2676"/>
                </a:solidFill>
              </a:defRPr>
            </a:lvl3pPr>
            <a:lvl4pPr marL="1258888" indent="0">
              <a:buSzPct val="35000"/>
              <a:buFont typeface="Courier New" panose="02070309020205020404" pitchFamily="49" charset="0"/>
              <a:buNone/>
              <a:defRPr sz="1800" i="1">
                <a:solidFill>
                  <a:srgbClr val="1A2676"/>
                </a:solidFill>
              </a:defRPr>
            </a:lvl4pPr>
            <a:lvl5pPr marL="1258888" indent="0">
              <a:buNone/>
              <a:defRPr sz="1800" i="1">
                <a:solidFill>
                  <a:srgbClr val="1A267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5198B973-A4B5-4559-AC2F-F8AA95FCFAB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76387" y="3353594"/>
            <a:ext cx="1982788" cy="1982788"/>
          </a:xfrm>
          <a:prstGeom prst="rect">
            <a:avLst/>
          </a:prstGeom>
        </p:spPr>
      </p:pic>
      <p:sp>
        <p:nvSpPr>
          <p:cNvPr id="9" name="Text Placeholder 3">
            <a:extLst>
              <a:ext uri="{FF2B5EF4-FFF2-40B4-BE49-F238E27FC236}">
                <a16:creationId xmlns:a16="http://schemas.microsoft.com/office/drawing/2014/main" id="{43C7FAD8-91E6-4869-A83B-010EAA8F7861}"/>
              </a:ext>
            </a:extLst>
          </p:cNvPr>
          <p:cNvSpPr>
            <a:spLocks noGrp="1"/>
          </p:cNvSpPr>
          <p:nvPr>
            <p:ph type="body" sz="quarter" idx="11" hasCustomPrompt="1"/>
          </p:nvPr>
        </p:nvSpPr>
        <p:spPr>
          <a:xfrm>
            <a:off x="4422" y="2362994"/>
            <a:ext cx="3405187" cy="928572"/>
          </a:xfrm>
          <a:prstGeom prst="rect">
            <a:avLst/>
          </a:prstGeom>
        </p:spPr>
        <p:txBody>
          <a:bodyPr anchor="ctr"/>
          <a:lstStyle>
            <a:lvl1pPr marL="0" indent="0" algn="r">
              <a:buNone/>
              <a:defRPr sz="2800" b="1">
                <a:solidFill>
                  <a:srgbClr val="1A2676"/>
                </a:solidFill>
              </a:defRPr>
            </a:lvl1pPr>
            <a:lvl2pPr marL="0" indent="0" algn="r">
              <a:buNone/>
              <a:defRPr sz="2400" i="1">
                <a:solidFill>
                  <a:srgbClr val="1A2676"/>
                </a:solidFill>
              </a:defRPr>
            </a:lvl2pPr>
          </a:lstStyle>
          <a:p>
            <a:pPr lvl="0"/>
            <a:r>
              <a:rPr lang="en-US" dirty="0"/>
              <a:t>Title</a:t>
            </a:r>
          </a:p>
          <a:p>
            <a:pPr lvl="1"/>
            <a:r>
              <a:rPr lang="en-US" dirty="0"/>
              <a:t>Second level</a:t>
            </a:r>
          </a:p>
        </p:txBody>
      </p:sp>
      <p:sp>
        <p:nvSpPr>
          <p:cNvPr id="10" name="Rectangle 9">
            <a:extLst>
              <a:ext uri="{FF2B5EF4-FFF2-40B4-BE49-F238E27FC236}">
                <a16:creationId xmlns:a16="http://schemas.microsoft.com/office/drawing/2014/main" id="{64F5AA6A-91D9-4FAC-B45C-76687A289353}"/>
              </a:ext>
            </a:extLst>
          </p:cNvPr>
          <p:cNvSpPr/>
          <p:nvPr userDrawn="1"/>
        </p:nvSpPr>
        <p:spPr>
          <a:xfrm>
            <a:off x="1" y="172182"/>
            <a:ext cx="11558588" cy="156429"/>
          </a:xfrm>
          <a:prstGeom prst="rect">
            <a:avLst/>
          </a:prstGeom>
          <a:solidFill>
            <a:srgbClr val="9FC0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Rectangle 10">
            <a:extLst>
              <a:ext uri="{FF2B5EF4-FFF2-40B4-BE49-F238E27FC236}">
                <a16:creationId xmlns:a16="http://schemas.microsoft.com/office/drawing/2014/main" id="{96E7322C-04BD-4644-AC72-B120F2C1EE29}"/>
              </a:ext>
            </a:extLst>
          </p:cNvPr>
          <p:cNvSpPr/>
          <p:nvPr userDrawn="1"/>
        </p:nvSpPr>
        <p:spPr>
          <a:xfrm flipV="1">
            <a:off x="1785938" y="6576246"/>
            <a:ext cx="10406062" cy="45719"/>
          </a:xfrm>
          <a:prstGeom prst="rect">
            <a:avLst/>
          </a:prstGeom>
          <a:solidFill>
            <a:srgbClr val="9FC0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66163950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4">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4743451" y="385762"/>
            <a:ext cx="6815137" cy="6172203"/>
          </a:xfrm>
          <a:prstGeom prst="rect">
            <a:avLst/>
          </a:prstGeom>
        </p:spPr>
        <p:txBody>
          <a:bodyPr anchor="ctr"/>
          <a:lstStyle>
            <a:lvl1pPr marL="0" indent="0">
              <a:spcBef>
                <a:spcPts val="600"/>
              </a:spcBef>
              <a:spcAft>
                <a:spcPts val="900"/>
              </a:spcAft>
              <a:buNone/>
              <a:tabLst/>
              <a:defRPr sz="2000" b="1">
                <a:solidFill>
                  <a:srgbClr val="1A2676"/>
                </a:solidFill>
              </a:defRPr>
            </a:lvl1pPr>
            <a:lvl2pPr marL="628650" indent="-342900">
              <a:buClr>
                <a:srgbClr val="002060"/>
              </a:buClr>
              <a:buSzPct val="125000"/>
              <a:buFont typeface="Arial" panose="020B0604020202020204" pitchFamily="34" charset="0"/>
              <a:buChar char="•"/>
              <a:defRPr sz="2000">
                <a:solidFill>
                  <a:srgbClr val="1A2676"/>
                </a:solidFill>
              </a:defRPr>
            </a:lvl2pPr>
            <a:lvl3pPr marL="895350" indent="-266700">
              <a:buClr>
                <a:srgbClr val="9FC03B"/>
              </a:buClr>
              <a:buSzPct val="75000"/>
              <a:buFont typeface="Courier New" panose="02070309020205020404" pitchFamily="49" charset="0"/>
              <a:buChar char="o"/>
              <a:defRPr sz="2000">
                <a:solidFill>
                  <a:srgbClr val="1A2676"/>
                </a:solidFill>
              </a:defRPr>
            </a:lvl3pPr>
            <a:lvl4pPr marL="1258888" indent="0">
              <a:buSzPct val="35000"/>
              <a:buFont typeface="Courier New" panose="02070309020205020404" pitchFamily="49" charset="0"/>
              <a:buNone/>
              <a:defRPr sz="1800" i="1">
                <a:solidFill>
                  <a:srgbClr val="1A2676"/>
                </a:solidFill>
              </a:defRPr>
            </a:lvl4pPr>
            <a:lvl5pPr marL="1258888" indent="0">
              <a:buNone/>
              <a:defRPr sz="1800" i="1">
                <a:solidFill>
                  <a:srgbClr val="1A267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a:extLst>
              <a:ext uri="{FF2B5EF4-FFF2-40B4-BE49-F238E27FC236}">
                <a16:creationId xmlns:a16="http://schemas.microsoft.com/office/drawing/2014/main" id="{43C7FAD8-91E6-4869-A83B-010EAA8F7861}"/>
              </a:ext>
            </a:extLst>
          </p:cNvPr>
          <p:cNvSpPr>
            <a:spLocks noGrp="1"/>
          </p:cNvSpPr>
          <p:nvPr>
            <p:ph type="body" sz="quarter" idx="11" hasCustomPrompt="1"/>
          </p:nvPr>
        </p:nvSpPr>
        <p:spPr>
          <a:xfrm>
            <a:off x="4422" y="2362994"/>
            <a:ext cx="3405187" cy="928572"/>
          </a:xfrm>
          <a:prstGeom prst="rect">
            <a:avLst/>
          </a:prstGeom>
        </p:spPr>
        <p:txBody>
          <a:bodyPr anchor="ctr"/>
          <a:lstStyle>
            <a:lvl1pPr marL="0" indent="0" algn="r">
              <a:buNone/>
              <a:defRPr sz="2800" b="1">
                <a:solidFill>
                  <a:srgbClr val="1A2676"/>
                </a:solidFill>
              </a:defRPr>
            </a:lvl1pPr>
            <a:lvl2pPr marL="0" indent="0" algn="r">
              <a:buNone/>
              <a:defRPr sz="2400" i="1">
                <a:solidFill>
                  <a:srgbClr val="1A2676"/>
                </a:solidFill>
              </a:defRPr>
            </a:lvl2pPr>
          </a:lstStyle>
          <a:p>
            <a:pPr lvl="0"/>
            <a:r>
              <a:rPr lang="en-US" dirty="0"/>
              <a:t>Title</a:t>
            </a:r>
          </a:p>
          <a:p>
            <a:pPr lvl="1"/>
            <a:r>
              <a:rPr lang="en-US" dirty="0"/>
              <a:t>Second level</a:t>
            </a:r>
          </a:p>
        </p:txBody>
      </p:sp>
      <p:sp>
        <p:nvSpPr>
          <p:cNvPr id="11" name="Rectangle 10">
            <a:extLst>
              <a:ext uri="{FF2B5EF4-FFF2-40B4-BE49-F238E27FC236}">
                <a16:creationId xmlns:a16="http://schemas.microsoft.com/office/drawing/2014/main" id="{64F5AA6A-91D9-4FAC-B45C-76687A289353}"/>
              </a:ext>
            </a:extLst>
          </p:cNvPr>
          <p:cNvSpPr/>
          <p:nvPr userDrawn="1"/>
        </p:nvSpPr>
        <p:spPr>
          <a:xfrm>
            <a:off x="1" y="172182"/>
            <a:ext cx="11558588" cy="156429"/>
          </a:xfrm>
          <a:prstGeom prst="rect">
            <a:avLst/>
          </a:prstGeom>
          <a:solidFill>
            <a:srgbClr val="9FC0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Rectangle 12">
            <a:extLst>
              <a:ext uri="{FF2B5EF4-FFF2-40B4-BE49-F238E27FC236}">
                <a16:creationId xmlns:a16="http://schemas.microsoft.com/office/drawing/2014/main" id="{96E7322C-04BD-4644-AC72-B120F2C1EE29}"/>
              </a:ext>
            </a:extLst>
          </p:cNvPr>
          <p:cNvSpPr/>
          <p:nvPr userDrawn="1"/>
        </p:nvSpPr>
        <p:spPr>
          <a:xfrm flipV="1">
            <a:off x="1785938" y="6576246"/>
            <a:ext cx="10406062" cy="45719"/>
          </a:xfrm>
          <a:prstGeom prst="rect">
            <a:avLst/>
          </a:prstGeom>
          <a:solidFill>
            <a:srgbClr val="9FC0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297764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Oran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1524000" y="1122363"/>
            <a:ext cx="9144000" cy="2387600"/>
          </a:xfrm>
          <a:prstGeom prst="rect">
            <a:avLst/>
          </a:prstGeom>
        </p:spPr>
        <p:txBody>
          <a:bodyPr anchor="b"/>
          <a:lstStyle>
            <a:lvl1pPr algn="ctr">
              <a:defRPr sz="6000" b="1" i="0">
                <a:solidFill>
                  <a:schemeClr val="bg1"/>
                </a:solidFill>
                <a:latin typeface="Myriad Pro" charset="0"/>
                <a:ea typeface="Myriad Pro" charset="0"/>
                <a:cs typeface="Myriad Pro" charset="0"/>
              </a:defRPr>
            </a:lvl1pPr>
          </a:lstStyle>
          <a:p>
            <a:r>
              <a:rPr lang="en-US" dirty="0"/>
              <a:t>1. </a:t>
            </a:r>
            <a:br>
              <a:rPr lang="en-US" dirty="0"/>
            </a:br>
            <a:r>
              <a:rPr lang="en-US" dirty="0"/>
              <a:t>CLICK TO EDIT </a:t>
            </a:r>
            <a:br>
              <a:rPr lang="en-US" dirty="0"/>
            </a:br>
            <a:r>
              <a:rPr lang="en-US" dirty="0"/>
              <a:t>TITLE STYLE</a:t>
            </a:r>
          </a:p>
        </p:txBody>
      </p:sp>
      <p:sp>
        <p:nvSpPr>
          <p:cNvPr id="6" name="Subtitle 2"/>
          <p:cNvSpPr>
            <a:spLocks noGrp="1"/>
          </p:cNvSpPr>
          <p:nvPr>
            <p:ph type="subTitle" idx="1" hasCustomPrompt="1"/>
          </p:nvPr>
        </p:nvSpPr>
        <p:spPr>
          <a:xfrm>
            <a:off x="1524000" y="3602038"/>
            <a:ext cx="9144000" cy="1655762"/>
          </a:xfrm>
          <a:prstGeom prst="rect">
            <a:avLst/>
          </a:prstGeom>
        </p:spPr>
        <p:txBody>
          <a:bodyPr>
            <a:normAutofit/>
          </a:bodyPr>
          <a:lstStyle>
            <a:lvl1pPr marL="0" indent="0" algn="ctr">
              <a:buNone/>
              <a:defRPr sz="3200" b="0" i="0">
                <a:solidFill>
                  <a:schemeClr val="bg1"/>
                </a:solidFill>
                <a:latin typeface="Myriad Pro" charset="0"/>
                <a:ea typeface="Myriad Pro" charset="0"/>
                <a:cs typeface="Myriad Pro"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style</a:t>
            </a:r>
          </a:p>
        </p:txBody>
      </p:sp>
    </p:spTree>
    <p:extLst>
      <p:ext uri="{BB962C8B-B14F-4D97-AF65-F5344CB8AC3E}">
        <p14:creationId xmlns:p14="http://schemas.microsoft.com/office/powerpoint/2010/main" val="12980471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5">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21004F1-B6B8-416C-960D-D9B48EE87224}"/>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12382" y="0"/>
            <a:ext cx="4838587" cy="6849481"/>
          </a:xfrm>
          <a:prstGeom prst="rect">
            <a:avLst/>
          </a:prstGeom>
        </p:spPr>
      </p:pic>
      <p:sp>
        <p:nvSpPr>
          <p:cNvPr id="12" name="Rectangle 11">
            <a:extLst>
              <a:ext uri="{FF2B5EF4-FFF2-40B4-BE49-F238E27FC236}">
                <a16:creationId xmlns:a16="http://schemas.microsoft.com/office/drawing/2014/main" id="{53D15280-5C20-4708-9A21-434F550BBA2E}"/>
              </a:ext>
            </a:extLst>
          </p:cNvPr>
          <p:cNvSpPr/>
          <p:nvPr userDrawn="1"/>
        </p:nvSpPr>
        <p:spPr>
          <a:xfrm>
            <a:off x="124210" y="6437580"/>
            <a:ext cx="5106117"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ln>
                <a:solidFill>
                  <a:schemeClr val="bg1"/>
                </a:solidFill>
              </a:ln>
              <a:solidFill>
                <a:schemeClr val="bg1"/>
              </a:solidFill>
            </a:endParaRPr>
          </a:p>
        </p:txBody>
      </p:sp>
      <p:sp>
        <p:nvSpPr>
          <p:cNvPr id="13" name="Rectangle 12">
            <a:extLst>
              <a:ext uri="{FF2B5EF4-FFF2-40B4-BE49-F238E27FC236}">
                <a16:creationId xmlns:a16="http://schemas.microsoft.com/office/drawing/2014/main" id="{6E5CB227-502E-462E-8A2F-7C3629E9E2DB}"/>
              </a:ext>
            </a:extLst>
          </p:cNvPr>
          <p:cNvSpPr/>
          <p:nvPr userDrawn="1"/>
        </p:nvSpPr>
        <p:spPr>
          <a:xfrm>
            <a:off x="391740" y="6602880"/>
            <a:ext cx="11408520" cy="25200"/>
          </a:xfrm>
          <a:prstGeom prst="rect">
            <a:avLst/>
          </a:prstGeom>
          <a:solidFill>
            <a:srgbClr val="8CC441"/>
          </a:solidFill>
          <a:ln>
            <a:solidFill>
              <a:srgbClr val="8CC4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4" name="Content Placeholder 2">
            <a:extLst>
              <a:ext uri="{FF2B5EF4-FFF2-40B4-BE49-F238E27FC236}">
                <a16:creationId xmlns:a16="http://schemas.microsoft.com/office/drawing/2014/main" id="{50341F3B-4E98-4129-A8D9-B3DAD05E4A41}"/>
              </a:ext>
            </a:extLst>
          </p:cNvPr>
          <p:cNvSpPr>
            <a:spLocks noGrp="1"/>
          </p:cNvSpPr>
          <p:nvPr>
            <p:ph idx="1"/>
          </p:nvPr>
        </p:nvSpPr>
        <p:spPr>
          <a:xfrm>
            <a:off x="6369803" y="0"/>
            <a:ext cx="5822197" cy="6849481"/>
          </a:xfrm>
          <a:prstGeom prst="rect">
            <a:avLst/>
          </a:prstGeom>
        </p:spPr>
        <p:txBody>
          <a:bodyPr anchor="ctr"/>
          <a:lstStyle>
            <a:lvl1pPr marL="0" indent="0">
              <a:buNone/>
              <a:defRPr sz="2000" b="1">
                <a:solidFill>
                  <a:srgbClr val="1A2676"/>
                </a:solidFill>
              </a:defRPr>
            </a:lvl1pPr>
            <a:lvl2pPr marL="628650" indent="-342900">
              <a:buClr>
                <a:srgbClr val="002060"/>
              </a:buClr>
              <a:buSzPct val="125000"/>
              <a:buFont typeface="Arial" panose="020B0604020202020204" pitchFamily="34" charset="0"/>
              <a:buChar char="•"/>
              <a:defRPr sz="2000">
                <a:solidFill>
                  <a:srgbClr val="1A2676"/>
                </a:solidFill>
              </a:defRPr>
            </a:lvl2pPr>
            <a:lvl3pPr marL="971550" indent="-342900">
              <a:buClr>
                <a:srgbClr val="9FC03B"/>
              </a:buClr>
              <a:buSzPct val="70000"/>
              <a:buFont typeface="Courier New" panose="02070309020205020404" pitchFamily="49" charset="0"/>
              <a:buChar char="o"/>
              <a:defRPr sz="2000">
                <a:solidFill>
                  <a:srgbClr val="1A2676"/>
                </a:solidFill>
              </a:defRPr>
            </a:lvl3pPr>
            <a:lvl4pPr marL="1258888" indent="0">
              <a:buSzPct val="35000"/>
              <a:buFont typeface="Courier New" panose="02070309020205020404" pitchFamily="49" charset="0"/>
              <a:buNone/>
              <a:defRPr sz="1800" i="1">
                <a:solidFill>
                  <a:srgbClr val="1A2676"/>
                </a:solidFill>
              </a:defRPr>
            </a:lvl4pPr>
            <a:lvl5pPr marL="1258888" indent="0">
              <a:buNone/>
              <a:defRPr sz="1800" i="1">
                <a:solidFill>
                  <a:srgbClr val="1A267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 </a:t>
            </a:r>
          </a:p>
        </p:txBody>
      </p:sp>
      <p:sp>
        <p:nvSpPr>
          <p:cNvPr id="10" name="Text Placeholder 3">
            <a:extLst>
              <a:ext uri="{FF2B5EF4-FFF2-40B4-BE49-F238E27FC236}">
                <a16:creationId xmlns:a16="http://schemas.microsoft.com/office/drawing/2014/main" id="{43C7FAD8-91E6-4869-A83B-010EAA8F7861}"/>
              </a:ext>
            </a:extLst>
          </p:cNvPr>
          <p:cNvSpPr>
            <a:spLocks noGrp="1"/>
          </p:cNvSpPr>
          <p:nvPr>
            <p:ph type="body" sz="quarter" idx="11" hasCustomPrompt="1"/>
          </p:nvPr>
        </p:nvSpPr>
        <p:spPr>
          <a:xfrm>
            <a:off x="0" y="-674370"/>
            <a:ext cx="4850969" cy="7532370"/>
          </a:xfrm>
          <a:prstGeom prst="rect">
            <a:avLst/>
          </a:prstGeom>
        </p:spPr>
        <p:txBody>
          <a:bodyPr anchor="ctr"/>
          <a:lstStyle>
            <a:lvl1pPr marL="0" indent="0" algn="ctr">
              <a:buNone/>
              <a:defRPr sz="2800" b="1">
                <a:solidFill>
                  <a:schemeClr val="bg1"/>
                </a:solidFill>
              </a:defRPr>
            </a:lvl1pPr>
            <a:lvl2pPr marL="0" indent="0" algn="ctr">
              <a:buNone/>
              <a:defRPr sz="2800" i="0">
                <a:solidFill>
                  <a:schemeClr val="bg1"/>
                </a:solidFill>
              </a:defRPr>
            </a:lvl2pPr>
          </a:lstStyle>
          <a:p>
            <a:pPr lvl="0"/>
            <a:r>
              <a:rPr lang="en-US" dirty="0"/>
              <a:t>TITLE</a:t>
            </a:r>
          </a:p>
          <a:p>
            <a:pPr lvl="1"/>
            <a:r>
              <a:rPr lang="en-US" dirty="0"/>
              <a:t>SECOND LEVEL</a:t>
            </a:r>
          </a:p>
        </p:txBody>
      </p:sp>
    </p:spTree>
    <p:extLst>
      <p:ext uri="{BB962C8B-B14F-4D97-AF65-F5344CB8AC3E}">
        <p14:creationId xmlns:p14="http://schemas.microsoft.com/office/powerpoint/2010/main" val="168446955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6">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6B24B228-7D3D-44C0-A401-D9E4A25551C3}"/>
              </a:ext>
            </a:extLst>
          </p:cNvPr>
          <p:cNvSpPr>
            <a:spLocks noGrp="1"/>
          </p:cNvSpPr>
          <p:nvPr>
            <p:ph type="body" sz="quarter" idx="11" hasCustomPrompt="1"/>
          </p:nvPr>
        </p:nvSpPr>
        <p:spPr>
          <a:xfrm>
            <a:off x="0" y="0"/>
            <a:ext cx="3535454" cy="6858000"/>
          </a:xfrm>
          <a:prstGeom prst="rect">
            <a:avLst/>
          </a:prstGeom>
        </p:spPr>
        <p:txBody>
          <a:bodyPr anchor="ctr"/>
          <a:lstStyle>
            <a:lvl1pPr marL="0" indent="0" algn="r">
              <a:buNone/>
              <a:defRPr sz="2800" b="1">
                <a:solidFill>
                  <a:srgbClr val="1A2676"/>
                </a:solidFill>
              </a:defRPr>
            </a:lvl1pPr>
            <a:lvl2pPr marL="0" indent="0" algn="r">
              <a:buNone/>
              <a:defRPr sz="2400" i="1">
                <a:solidFill>
                  <a:srgbClr val="1A2676"/>
                </a:solidFill>
              </a:defRPr>
            </a:lvl2pPr>
          </a:lstStyle>
          <a:p>
            <a:pPr lvl="0"/>
            <a:r>
              <a:rPr lang="en-US" dirty="0"/>
              <a:t>Title</a:t>
            </a:r>
          </a:p>
          <a:p>
            <a:pPr lvl="1"/>
            <a:r>
              <a:rPr lang="en-US" dirty="0"/>
              <a:t>Second level</a:t>
            </a:r>
          </a:p>
        </p:txBody>
      </p:sp>
      <p:sp>
        <p:nvSpPr>
          <p:cNvPr id="7" name="Content Placeholder 2">
            <a:extLst>
              <a:ext uri="{FF2B5EF4-FFF2-40B4-BE49-F238E27FC236}">
                <a16:creationId xmlns:a16="http://schemas.microsoft.com/office/drawing/2014/main" id="{78A7ED68-24C4-4484-930A-49F914E6E6DF}"/>
              </a:ext>
            </a:extLst>
          </p:cNvPr>
          <p:cNvSpPr>
            <a:spLocks noGrp="1"/>
          </p:cNvSpPr>
          <p:nvPr>
            <p:ph idx="1" hasCustomPrompt="1"/>
          </p:nvPr>
        </p:nvSpPr>
        <p:spPr>
          <a:xfrm>
            <a:off x="4776789" y="0"/>
            <a:ext cx="7415212" cy="6858000"/>
          </a:xfrm>
          <a:prstGeom prst="rect">
            <a:avLst/>
          </a:prstGeom>
        </p:spPr>
        <p:txBody>
          <a:bodyPr anchor="ctr"/>
          <a:lstStyle>
            <a:lvl1pPr marL="0" indent="0">
              <a:buNone/>
              <a:defRPr sz="2000" b="1">
                <a:solidFill>
                  <a:srgbClr val="1A2676"/>
                </a:solidFill>
              </a:defRPr>
            </a:lvl1pPr>
            <a:lvl2pPr marL="628650" indent="-342900">
              <a:buFont typeface="Arial" panose="020B0604020202020204" pitchFamily="34" charset="0"/>
              <a:buChar char="•"/>
              <a:defRPr sz="2000">
                <a:solidFill>
                  <a:srgbClr val="1A2676"/>
                </a:solidFill>
              </a:defRPr>
            </a:lvl2pPr>
            <a:lvl3pPr marL="895350" indent="-266700">
              <a:buSzPct val="50000"/>
              <a:buFont typeface="Courier New" panose="02070309020205020404" pitchFamily="49" charset="0"/>
              <a:buChar char="o"/>
              <a:defRPr sz="2000">
                <a:solidFill>
                  <a:srgbClr val="1A2676"/>
                </a:solidFill>
              </a:defRPr>
            </a:lvl3pPr>
            <a:lvl4pPr marL="1258888" indent="0">
              <a:buSzPct val="35000"/>
              <a:buFont typeface="Courier New" panose="02070309020205020404" pitchFamily="49" charset="0"/>
              <a:buNone/>
              <a:defRPr sz="1800" i="1">
                <a:solidFill>
                  <a:srgbClr val="1A2676"/>
                </a:solidFill>
              </a:defRPr>
            </a:lvl4pPr>
            <a:lvl5pPr marL="1258888" indent="0">
              <a:buNone/>
              <a:defRPr sz="1800" i="1">
                <a:solidFill>
                  <a:srgbClr val="1A267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1DF28929-30AD-47A4-BDED-10E8CF6AD9AE}"/>
              </a:ext>
            </a:extLst>
          </p:cNvPr>
          <p:cNvSpPr/>
          <p:nvPr userDrawn="1"/>
        </p:nvSpPr>
        <p:spPr>
          <a:xfrm>
            <a:off x="411615" y="2918165"/>
            <a:ext cx="3123839" cy="67222"/>
          </a:xfrm>
          <a:prstGeom prst="rect">
            <a:avLst/>
          </a:prstGeom>
          <a:solidFill>
            <a:srgbClr val="9FC0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8">
            <a:extLst>
              <a:ext uri="{FF2B5EF4-FFF2-40B4-BE49-F238E27FC236}">
                <a16:creationId xmlns:a16="http://schemas.microsoft.com/office/drawing/2014/main" id="{A0FF6EFF-1057-4BAB-8083-A1AB85F65968}"/>
              </a:ext>
            </a:extLst>
          </p:cNvPr>
          <p:cNvSpPr/>
          <p:nvPr userDrawn="1"/>
        </p:nvSpPr>
        <p:spPr>
          <a:xfrm>
            <a:off x="1324550" y="3897880"/>
            <a:ext cx="3123839" cy="67222"/>
          </a:xfrm>
          <a:prstGeom prst="rect">
            <a:avLst/>
          </a:prstGeom>
          <a:solidFill>
            <a:srgbClr val="9FC0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602808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1524000" y="1122363"/>
            <a:ext cx="9144000" cy="2387600"/>
          </a:xfrm>
          <a:prstGeom prst="rect">
            <a:avLst/>
          </a:prstGeom>
        </p:spPr>
        <p:txBody>
          <a:bodyPr anchor="b"/>
          <a:lstStyle>
            <a:lvl1pPr algn="ctr">
              <a:defRPr sz="6000" b="1" i="0">
                <a:solidFill>
                  <a:schemeClr val="bg1"/>
                </a:solidFill>
                <a:latin typeface="Myriad Pro" charset="0"/>
                <a:ea typeface="Myriad Pro" charset="0"/>
                <a:cs typeface="Myriad Pro" charset="0"/>
              </a:defRPr>
            </a:lvl1pPr>
          </a:lstStyle>
          <a:p>
            <a:r>
              <a:rPr lang="en-US" dirty="0"/>
              <a:t>1. </a:t>
            </a:r>
            <a:br>
              <a:rPr lang="en-US" dirty="0"/>
            </a:br>
            <a:r>
              <a:rPr lang="en-US" dirty="0"/>
              <a:t>CLICK TO EDIT </a:t>
            </a:r>
            <a:br>
              <a:rPr lang="en-US" dirty="0"/>
            </a:br>
            <a:r>
              <a:rPr lang="en-US" dirty="0"/>
              <a:t>TITLE STYLE</a:t>
            </a:r>
          </a:p>
        </p:txBody>
      </p:sp>
      <p:sp>
        <p:nvSpPr>
          <p:cNvPr id="6" name="Subtitle 2"/>
          <p:cNvSpPr>
            <a:spLocks noGrp="1"/>
          </p:cNvSpPr>
          <p:nvPr>
            <p:ph type="subTitle" idx="1" hasCustomPrompt="1"/>
          </p:nvPr>
        </p:nvSpPr>
        <p:spPr>
          <a:xfrm>
            <a:off x="1524000" y="3602038"/>
            <a:ext cx="9144000" cy="1655762"/>
          </a:xfrm>
          <a:prstGeom prst="rect">
            <a:avLst/>
          </a:prstGeom>
        </p:spPr>
        <p:txBody>
          <a:bodyPr>
            <a:normAutofit/>
          </a:bodyPr>
          <a:lstStyle>
            <a:lvl1pPr marL="0" indent="0" algn="ctr">
              <a:buNone/>
              <a:defRPr sz="3200" b="0" i="0">
                <a:solidFill>
                  <a:schemeClr val="bg1"/>
                </a:solidFill>
                <a:latin typeface="Myriad Pro" charset="0"/>
                <a:ea typeface="Myriad Pro" charset="0"/>
                <a:cs typeface="Myriad Pro"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style</a:t>
            </a:r>
          </a:p>
        </p:txBody>
      </p:sp>
    </p:spTree>
    <p:extLst>
      <p:ext uri="{BB962C8B-B14F-4D97-AF65-F5344CB8AC3E}">
        <p14:creationId xmlns:p14="http://schemas.microsoft.com/office/powerpoint/2010/main" val="2139143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ft Panel Dark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443046" y="576141"/>
            <a:ext cx="7110046" cy="760291"/>
          </a:xfrm>
          <a:prstGeom prst="rect">
            <a:avLst/>
          </a:prstGeom>
        </p:spPr>
        <p:txBody>
          <a:bodyPr/>
          <a:lstStyle>
            <a:lvl1pPr>
              <a:defRPr b="1" i="0">
                <a:solidFill>
                  <a:srgbClr val="323266"/>
                </a:solidFill>
                <a:latin typeface="Myriad Pro" charset="0"/>
                <a:ea typeface="Myriad Pro" charset="0"/>
                <a:cs typeface="Myriad Pro" charset="0"/>
              </a:defRPr>
            </a:lvl1pPr>
          </a:lstStyle>
          <a:p>
            <a:r>
              <a:rPr lang="en-US" dirty="0"/>
              <a:t>CLICK TO EDIT TITLE STYLE</a:t>
            </a:r>
          </a:p>
        </p:txBody>
      </p:sp>
      <p:sp>
        <p:nvSpPr>
          <p:cNvPr id="8" name="Text Placeholder 2"/>
          <p:cNvSpPr>
            <a:spLocks noGrp="1"/>
          </p:cNvSpPr>
          <p:nvPr>
            <p:ph type="body" idx="1" hasCustomPrompt="1"/>
          </p:nvPr>
        </p:nvSpPr>
        <p:spPr>
          <a:xfrm>
            <a:off x="4443046" y="1336432"/>
            <a:ext cx="7110046" cy="428992"/>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 STYLE</a:t>
            </a:r>
          </a:p>
        </p:txBody>
      </p:sp>
      <p:sp>
        <p:nvSpPr>
          <p:cNvPr id="9" name="Content Placeholder 3"/>
          <p:cNvSpPr>
            <a:spLocks noGrp="1"/>
          </p:cNvSpPr>
          <p:nvPr>
            <p:ph sz="half" idx="2" hasCustomPrompt="1"/>
          </p:nvPr>
        </p:nvSpPr>
        <p:spPr>
          <a:xfrm>
            <a:off x="4443046" y="2096723"/>
            <a:ext cx="7110046" cy="4216155"/>
          </a:xfrm>
          <a:prstGeom prst="rect">
            <a:avLst/>
          </a:prstGeom>
        </p:spPr>
        <p:txBody>
          <a:bodyPr/>
          <a:lstStyle>
            <a:lvl1pPr>
              <a:defRPr b="0" i="0">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2748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ft Panel Light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443046" y="576141"/>
            <a:ext cx="7110046" cy="760291"/>
          </a:xfrm>
          <a:prstGeom prst="rect">
            <a:avLst/>
          </a:prstGeom>
        </p:spPr>
        <p:txBody>
          <a:bodyPr/>
          <a:lstStyle>
            <a:lvl1pPr>
              <a:defRPr b="1" i="0">
                <a:solidFill>
                  <a:srgbClr val="99CCFF"/>
                </a:solidFill>
                <a:latin typeface="Myriad Pro" charset="0"/>
                <a:ea typeface="Myriad Pro" charset="0"/>
                <a:cs typeface="Myriad Pro" charset="0"/>
              </a:defRPr>
            </a:lvl1pPr>
          </a:lstStyle>
          <a:p>
            <a:r>
              <a:rPr lang="en-US" dirty="0"/>
              <a:t>CLICK TO EDIT TITLE STYLE</a:t>
            </a:r>
          </a:p>
        </p:txBody>
      </p:sp>
      <p:sp>
        <p:nvSpPr>
          <p:cNvPr id="9" name="Text Placeholder 2"/>
          <p:cNvSpPr>
            <a:spLocks noGrp="1"/>
          </p:cNvSpPr>
          <p:nvPr>
            <p:ph type="body" idx="1" hasCustomPrompt="1"/>
          </p:nvPr>
        </p:nvSpPr>
        <p:spPr>
          <a:xfrm>
            <a:off x="4443046" y="1336432"/>
            <a:ext cx="7110046" cy="428992"/>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 STYLE</a:t>
            </a:r>
          </a:p>
        </p:txBody>
      </p:sp>
      <p:sp>
        <p:nvSpPr>
          <p:cNvPr id="10" name="Content Placeholder 3"/>
          <p:cNvSpPr>
            <a:spLocks noGrp="1"/>
          </p:cNvSpPr>
          <p:nvPr>
            <p:ph sz="half" idx="2" hasCustomPrompt="1"/>
          </p:nvPr>
        </p:nvSpPr>
        <p:spPr>
          <a:xfrm>
            <a:off x="4443046" y="2096723"/>
            <a:ext cx="7110046" cy="4216155"/>
          </a:xfrm>
          <a:prstGeom prst="rect">
            <a:avLst/>
          </a:prstGeom>
        </p:spPr>
        <p:txBody>
          <a:bodyPr/>
          <a:lstStyle>
            <a:lvl1pPr>
              <a:defRPr b="0" i="0">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63283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eft Panel Teal">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4443046" y="576141"/>
            <a:ext cx="7110046" cy="760291"/>
          </a:xfrm>
          <a:prstGeom prst="rect">
            <a:avLst/>
          </a:prstGeom>
        </p:spPr>
        <p:txBody>
          <a:bodyPr/>
          <a:lstStyle>
            <a:lvl1pPr>
              <a:defRPr b="1" i="0">
                <a:solidFill>
                  <a:srgbClr val="4ACAC6"/>
                </a:solidFill>
                <a:latin typeface="Myriad Pro" charset="0"/>
                <a:ea typeface="Myriad Pro" charset="0"/>
                <a:cs typeface="Myriad Pro" charset="0"/>
              </a:defRPr>
            </a:lvl1pPr>
          </a:lstStyle>
          <a:p>
            <a:r>
              <a:rPr lang="en-US" dirty="0"/>
              <a:t>CLICK TO EDIT TITLE STYLE</a:t>
            </a:r>
          </a:p>
        </p:txBody>
      </p:sp>
      <p:sp>
        <p:nvSpPr>
          <p:cNvPr id="8" name="Text Placeholder 2"/>
          <p:cNvSpPr>
            <a:spLocks noGrp="1"/>
          </p:cNvSpPr>
          <p:nvPr>
            <p:ph type="body" idx="1" hasCustomPrompt="1"/>
          </p:nvPr>
        </p:nvSpPr>
        <p:spPr>
          <a:xfrm>
            <a:off x="4443046" y="1336432"/>
            <a:ext cx="7110046" cy="428992"/>
          </a:xfrm>
          <a:prstGeom prst="rect">
            <a:avLst/>
          </a:prstGeom>
        </p:spPr>
        <p:txBody>
          <a:bodyPr anchor="b"/>
          <a:lstStyle>
            <a:lvl1pPr marL="0" indent="0">
              <a:buNone/>
              <a:defRPr sz="2400" b="0" i="0">
                <a:latin typeface="Myriad Pro" charset="0"/>
                <a:ea typeface="Myriad Pro" charset="0"/>
                <a:cs typeface="Myriad Pro"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 STYLE</a:t>
            </a:r>
          </a:p>
        </p:txBody>
      </p:sp>
      <p:sp>
        <p:nvSpPr>
          <p:cNvPr id="9" name="Content Placeholder 3"/>
          <p:cNvSpPr>
            <a:spLocks noGrp="1"/>
          </p:cNvSpPr>
          <p:nvPr>
            <p:ph sz="half" idx="2" hasCustomPrompt="1"/>
          </p:nvPr>
        </p:nvSpPr>
        <p:spPr>
          <a:xfrm>
            <a:off x="4443046" y="2096723"/>
            <a:ext cx="7110046" cy="4216155"/>
          </a:xfrm>
          <a:prstGeom prst="rect">
            <a:avLst/>
          </a:prstGeom>
        </p:spPr>
        <p:txBody>
          <a:bodyPr/>
          <a:lstStyle>
            <a:lvl1pPr>
              <a:defRPr b="0" i="0">
                <a:latin typeface="Myriad Pro Light" charset="0"/>
                <a:ea typeface="Myriad Pro Light" charset="0"/>
                <a:cs typeface="Myriad Pro Light" charset="0"/>
              </a:defRPr>
            </a:lvl1pPr>
            <a:lvl2pPr>
              <a:defRPr b="0" i="0">
                <a:latin typeface="Myriad Pro Light" charset="0"/>
                <a:ea typeface="Myriad Pro Light" charset="0"/>
                <a:cs typeface="Myriad Pro Light" charset="0"/>
              </a:defRPr>
            </a:lvl2pPr>
            <a:lvl3pPr>
              <a:defRPr b="0" i="0">
                <a:latin typeface="Myriad Pro Light" charset="0"/>
                <a:ea typeface="Myriad Pro Light" charset="0"/>
                <a:cs typeface="Myriad Pro Light" charset="0"/>
              </a:defRPr>
            </a:lvl3pPr>
            <a:lvl4pPr>
              <a:defRPr b="0" i="0">
                <a:latin typeface="Myriad Pro Light" charset="0"/>
                <a:ea typeface="Myriad Pro Light" charset="0"/>
                <a:cs typeface="Myriad Pro Light" charset="0"/>
              </a:defRPr>
            </a:lvl4pPr>
            <a:lvl5pPr>
              <a:defRPr b="0" i="0">
                <a:latin typeface="Myriad Pro Light" charset="0"/>
                <a:ea typeface="Myriad Pro Light" charset="0"/>
                <a:cs typeface="Myriad Pro Light"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8090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6" Type="http://schemas.openxmlformats.org/officeDocument/2006/relationships/theme" Target="../theme/theme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8.xml"/><Relationship Id="rId7" Type="http://schemas.openxmlformats.org/officeDocument/2006/relationships/theme" Target="../theme/theme3.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5" Type="http://schemas.openxmlformats.org/officeDocument/2006/relationships/slideLayout" Target="../slideLayouts/slideLayout50.xml"/><Relationship Id="rId4"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045021"/>
      </p:ext>
    </p:extLst>
  </p:cSld>
  <p:clrMap bg1="lt1" tx1="dk1" bg2="lt2" tx2="dk2" accent1="accent1" accent2="accent2" accent3="accent3" accent4="accent4" accent5="accent5" accent6="accent6" hlink="hlink" folHlink="folHlink"/>
  <p:sldLayoutIdLst>
    <p:sldLayoutId id="2147483649" r:id="rId1"/>
    <p:sldLayoutId id="2147483709" r:id="rId2"/>
    <p:sldLayoutId id="2147483711" r:id="rId3"/>
    <p:sldLayoutId id="2147483712" r:id="rId4"/>
    <p:sldLayoutId id="2147483713" r:id="rId5"/>
    <p:sldLayoutId id="2147483714" r:id="rId6"/>
    <p:sldLayoutId id="2147483652" r:id="rId7"/>
    <p:sldLayoutId id="2147483654" r:id="rId8"/>
    <p:sldLayoutId id="2147483656" r:id="rId9"/>
    <p:sldLayoutId id="2147483657" r:id="rId10"/>
    <p:sldLayoutId id="2147483686" r:id="rId11"/>
    <p:sldLayoutId id="2147483687" r:id="rId12"/>
    <p:sldLayoutId id="2147483651" r:id="rId13"/>
    <p:sldLayoutId id="2147483704" r:id="rId14"/>
    <p:sldLayoutId id="2147483705" r:id="rId15"/>
    <p:sldLayoutId id="2147483706" r:id="rId16"/>
    <p:sldLayoutId id="2147483707" r:id="rId17"/>
    <p:sldLayoutId id="2147483708" r:id="rId18"/>
    <p:sldLayoutId id="2147483653" r:id="rId19"/>
    <p:sldLayoutId id="2147483689" r:id="rId20"/>
    <p:sldLayoutId id="2147483690" r:id="rId21"/>
    <p:sldLayoutId id="2147483692" r:id="rId22"/>
    <p:sldLayoutId id="2147483693" r:id="rId23"/>
    <p:sldLayoutId id="2147483691" r:id="rId24"/>
    <p:sldLayoutId id="2147483694" r:id="rId25"/>
    <p:sldLayoutId id="2147483700" r:id="rId26"/>
    <p:sldLayoutId id="2147483696" r:id="rId27"/>
    <p:sldLayoutId id="2147483697" r:id="rId28"/>
    <p:sldLayoutId id="2147483698" r:id="rId29"/>
    <p:sldLayoutId id="2147483699" r:id="rId30"/>
  </p:sldLayoutIdLst>
  <p:txStyles>
    <p:titleStyle>
      <a:lvl1pPr algn="l" defTabSz="914400" rtl="0" eaLnBrk="1" latinLnBrk="0" hangingPunct="1">
        <a:lnSpc>
          <a:spcPct val="90000"/>
        </a:lnSpc>
        <a:spcBef>
          <a:spcPct val="0"/>
        </a:spcBef>
        <a:buNone/>
        <a:defRPr sz="4400" kern="1200">
          <a:solidFill>
            <a:schemeClr val="tx1"/>
          </a:solidFill>
          <a:latin typeface="Myriad Pro" charset="0"/>
          <a:ea typeface="Myriad Pro" charset="0"/>
          <a:cs typeface="Myriad Pro"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yriad Pro" charset="0"/>
          <a:ea typeface="Myriad Pro" charset="0"/>
          <a:cs typeface="Myriad Pro"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yriad Pro" charset="0"/>
          <a:ea typeface="Myriad Pro" charset="0"/>
          <a:cs typeface="Myriad Pro"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yriad Pro" charset="0"/>
          <a:ea typeface="Myriad Pro" charset="0"/>
          <a:cs typeface="Myriad Pro"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yriad Pro" charset="0"/>
          <a:ea typeface="Myriad Pro" charset="0"/>
          <a:cs typeface="Myriad Pro"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yriad Pro" charset="0"/>
          <a:ea typeface="Myriad Pro" charset="0"/>
          <a:cs typeface="Myriad Pr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146449"/>
      </p:ext>
    </p:extLst>
  </p:cSld>
  <p:clrMap bg1="lt1" tx1="dk1" bg2="lt2" tx2="dk2" accent1="accent1" accent2="accent2" accent3="accent3" accent4="accent4" accent5="accent5" accent6="accent6" hlink="hlink" folHlink="folHlink"/>
  <p:sldLayoutIdLst>
    <p:sldLayoutId id="2147483726" r:id="rId1"/>
    <p:sldLayoutId id="2147483673" r:id="rId2"/>
    <p:sldLayoutId id="2147483650" r:id="rId3"/>
    <p:sldLayoutId id="2147483675" r:id="rId4"/>
    <p:sldLayoutId id="2147483676" r:id="rId5"/>
    <p:sldLayoutId id="2147483677" r:id="rId6"/>
    <p:sldLayoutId id="2147483678" r:id="rId7"/>
    <p:sldLayoutId id="2147483680" r:id="rId8"/>
    <p:sldLayoutId id="2147483681" r:id="rId9"/>
    <p:sldLayoutId id="2147483682" r:id="rId10"/>
    <p:sldLayoutId id="2147483683" r:id="rId11"/>
    <p:sldLayoutId id="2147483684" r:id="rId12"/>
    <p:sldLayoutId id="2147483685" r:id="rId13"/>
    <p:sldLayoutId id="2147483718" r:id="rId14"/>
    <p:sldLayoutId id="2147483727" r:id="rId15"/>
  </p:sldLayoutIdLst>
  <p:txStyles>
    <p:titleStyle>
      <a:lvl1pPr algn="l" defTabSz="914400" rtl="0" eaLnBrk="1" latinLnBrk="0" hangingPunct="1">
        <a:lnSpc>
          <a:spcPct val="90000"/>
        </a:lnSpc>
        <a:spcBef>
          <a:spcPct val="0"/>
        </a:spcBef>
        <a:buNone/>
        <a:defRPr sz="4400" kern="1200">
          <a:solidFill>
            <a:schemeClr val="tx1"/>
          </a:solidFill>
          <a:latin typeface="Myriad Pro" charset="0"/>
          <a:ea typeface="Myriad Pro" charset="0"/>
          <a:cs typeface="Myriad Pro"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yriad Pro" charset="0"/>
          <a:ea typeface="Myriad Pro" charset="0"/>
          <a:cs typeface="Myriad Pro"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yriad Pro" charset="0"/>
          <a:ea typeface="Myriad Pro" charset="0"/>
          <a:cs typeface="Myriad Pro"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yriad Pro" charset="0"/>
          <a:ea typeface="Myriad Pro" charset="0"/>
          <a:cs typeface="Myriad Pro"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yriad Pro" charset="0"/>
          <a:ea typeface="Myriad Pro" charset="0"/>
          <a:cs typeface="Myriad Pro"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yriad Pro" charset="0"/>
          <a:ea typeface="Myriad Pro" charset="0"/>
          <a:cs typeface="Myriad Pr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7952985"/>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Lst>
  <p:txStyles>
    <p:titleStyle>
      <a:lvl1pPr algn="l" defTabSz="914400" rtl="0" eaLnBrk="1" latinLnBrk="0" hangingPunct="1">
        <a:lnSpc>
          <a:spcPct val="90000"/>
        </a:lnSpc>
        <a:spcBef>
          <a:spcPct val="0"/>
        </a:spcBef>
        <a:buNone/>
        <a:defRPr sz="4400" kern="1200">
          <a:solidFill>
            <a:schemeClr val="tx1"/>
          </a:solidFill>
          <a:latin typeface="Myriad Pro" charset="0"/>
          <a:ea typeface="Myriad Pro" charset="0"/>
          <a:cs typeface="Myriad Pro"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yriad Pro" charset="0"/>
          <a:ea typeface="Myriad Pro" charset="0"/>
          <a:cs typeface="Myriad Pro"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yriad Pro" charset="0"/>
          <a:ea typeface="Myriad Pro" charset="0"/>
          <a:cs typeface="Myriad Pro"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yriad Pro" charset="0"/>
          <a:ea typeface="Myriad Pro" charset="0"/>
          <a:cs typeface="Myriad Pro"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yriad Pro" charset="0"/>
          <a:ea typeface="Myriad Pro" charset="0"/>
          <a:cs typeface="Myriad Pro"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yriad Pro" charset="0"/>
          <a:ea typeface="Myriad Pro" charset="0"/>
          <a:cs typeface="Myriad Pr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xml"/><Relationship Id="rId1" Type="http://schemas.openxmlformats.org/officeDocument/2006/relationships/slideLayout" Target="../slideLayouts/slideLayout40.xml"/><Relationship Id="rId5" Type="http://schemas.openxmlformats.org/officeDocument/2006/relationships/image" Target="../media/image57.png"/><Relationship Id="rId4" Type="http://schemas.openxmlformats.org/officeDocument/2006/relationships/image" Target="../media/image56.png"/></Relationships>
</file>

<file path=ppt/slides/_rels/slide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35.xml"/><Relationship Id="rId4" Type="http://schemas.openxmlformats.org/officeDocument/2006/relationships/image" Target="../media/image57.png"/></Relationships>
</file>

<file path=ppt/slides/_rels/slide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35.xml"/><Relationship Id="rId4" Type="http://schemas.openxmlformats.org/officeDocument/2006/relationships/image" Target="../media/image57.png"/></Relationships>
</file>

<file path=ppt/slides/_rels/slide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35.xml"/><Relationship Id="rId4" Type="http://schemas.openxmlformats.org/officeDocument/2006/relationships/image" Target="../media/image57.png"/></Relationships>
</file>

<file path=ppt/slides/_rels/slide1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35.xml"/><Relationship Id="rId5" Type="http://schemas.openxmlformats.org/officeDocument/2006/relationships/image" Target="../media/image56.png"/><Relationship Id="rId4" Type="http://schemas.openxmlformats.org/officeDocument/2006/relationships/image" Target="../media/image57.png"/></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35.xml"/><Relationship Id="rId4" Type="http://schemas.openxmlformats.org/officeDocument/2006/relationships/image" Target="../media/image57.png"/></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35.xml"/><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35.xml"/><Relationship Id="rId5" Type="http://schemas.openxmlformats.org/officeDocument/2006/relationships/image" Target="../media/image57.png"/><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35.xml"/><Relationship Id="rId6" Type="http://schemas.openxmlformats.org/officeDocument/2006/relationships/image" Target="../media/image69.jpg"/><Relationship Id="rId5" Type="http://schemas.openxmlformats.org/officeDocument/2006/relationships/image" Target="../media/image68.jpg"/><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35.xml"/><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35.xml"/><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8.png"/><Relationship Id="rId7" Type="http://schemas.openxmlformats.org/officeDocument/2006/relationships/image" Target="../media/image5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1.jpg"/><Relationship Id="rId5" Type="http://schemas.openxmlformats.org/officeDocument/2006/relationships/image" Target="../media/image60.png"/><Relationship Id="rId4" Type="http://schemas.openxmlformats.org/officeDocument/2006/relationships/image" Target="../media/image59.jpg"/></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35.xml"/><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35.xml"/><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35.xml"/><Relationship Id="rId5" Type="http://schemas.openxmlformats.org/officeDocument/2006/relationships/image" Target="../media/image57.png"/><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35.xml"/><Relationship Id="rId5" Type="http://schemas.openxmlformats.org/officeDocument/2006/relationships/image" Target="../media/image71.png"/><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35.xml"/><Relationship Id="rId5" Type="http://schemas.openxmlformats.org/officeDocument/2006/relationships/image" Target="../media/image72.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35.xml"/><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35.xml"/><Relationship Id="rId5" Type="http://schemas.openxmlformats.org/officeDocument/2006/relationships/image" Target="../media/image57.png"/><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35.xml"/><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56.png"/><Relationship Id="rId7" Type="http://schemas.openxmlformats.org/officeDocument/2006/relationships/diagramQuickStyle" Target="../diagrams/quickStyle2.xml"/><Relationship Id="rId2" Type="http://schemas.openxmlformats.org/officeDocument/2006/relationships/notesSlide" Target="../notesSlides/notesSlide28.xml"/><Relationship Id="rId1" Type="http://schemas.openxmlformats.org/officeDocument/2006/relationships/slideLayout" Target="../slideLayouts/slideLayout35.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57.png"/><Relationship Id="rId9" Type="http://schemas.microsoft.com/office/2007/relationships/diagramDrawing" Target="../diagrams/drawing2.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35.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56.png"/><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35.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57.png"/><Relationship Id="rId9" Type="http://schemas.microsoft.com/office/2007/relationships/diagramDrawing" Target="../diagrams/drawing1.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35.xml"/><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35.xml"/><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2.xml"/><Relationship Id="rId1" Type="http://schemas.openxmlformats.org/officeDocument/2006/relationships/slideLayout" Target="../slideLayouts/slideLayout35.xml"/><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3.xml"/><Relationship Id="rId1" Type="http://schemas.openxmlformats.org/officeDocument/2006/relationships/slideLayout" Target="../slideLayouts/slideLayout35.xml"/><Relationship Id="rId5" Type="http://schemas.openxmlformats.org/officeDocument/2006/relationships/image" Target="../media/image57.pn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35.xml"/><Relationship Id="rId5" Type="http://schemas.openxmlformats.org/officeDocument/2006/relationships/image" Target="../media/image82.jp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35.xml"/><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35.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35.xml"/><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35.xml"/><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9.xml"/><Relationship Id="rId1" Type="http://schemas.openxmlformats.org/officeDocument/2006/relationships/slideLayout" Target="../slideLayouts/slideLayout35.xml"/><Relationship Id="rId5" Type="http://schemas.openxmlformats.org/officeDocument/2006/relationships/image" Target="../media/image56.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4.xml"/><Relationship Id="rId1" Type="http://schemas.openxmlformats.org/officeDocument/2006/relationships/slideLayout" Target="../slideLayouts/slideLayout35.xml"/><Relationship Id="rId5" Type="http://schemas.openxmlformats.org/officeDocument/2006/relationships/image" Target="../media/image57.png"/><Relationship Id="rId4" Type="http://schemas.openxmlformats.org/officeDocument/2006/relationships/image" Target="../media/image56.png"/></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35.xml"/><Relationship Id="rId5" Type="http://schemas.openxmlformats.org/officeDocument/2006/relationships/image" Target="../media/image84.png"/><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1.xml"/><Relationship Id="rId1" Type="http://schemas.openxmlformats.org/officeDocument/2006/relationships/slideLayout" Target="../slideLayouts/slideLayout35.xml"/><Relationship Id="rId5" Type="http://schemas.openxmlformats.org/officeDocument/2006/relationships/image" Target="../media/image57.png"/><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56.png"/><Relationship Id="rId7" Type="http://schemas.openxmlformats.org/officeDocument/2006/relationships/diagramQuickStyle" Target="../diagrams/quickStyle3.xml"/><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57.png"/><Relationship Id="rId9" Type="http://schemas.microsoft.com/office/2007/relationships/diagramDrawing" Target="../diagrams/drawing3.xml"/></Relationships>
</file>

<file path=ppt/slides/_rels/slide43.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56.png"/><Relationship Id="rId7" Type="http://schemas.openxmlformats.org/officeDocument/2006/relationships/diagramQuickStyle" Target="../diagrams/quickStyle4.xml"/><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57.png"/><Relationship Id="rId9" Type="http://schemas.microsoft.com/office/2007/relationships/diagramDrawing" Target="../diagrams/drawing4.xml"/></Relationships>
</file>

<file path=ppt/slides/_rels/slide4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44.xml"/><Relationship Id="rId1" Type="http://schemas.openxmlformats.org/officeDocument/2006/relationships/slideLayout" Target="../slideLayouts/slideLayout35.xml"/><Relationship Id="rId5" Type="http://schemas.openxmlformats.org/officeDocument/2006/relationships/image" Target="../media/image56.png"/><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5.xml"/><Relationship Id="rId1" Type="http://schemas.openxmlformats.org/officeDocument/2006/relationships/slideLayout" Target="../slideLayouts/slideLayout40.xml"/><Relationship Id="rId5" Type="http://schemas.openxmlformats.org/officeDocument/2006/relationships/image" Target="../media/image57.png"/><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6.xml"/><Relationship Id="rId1" Type="http://schemas.openxmlformats.org/officeDocument/2006/relationships/slideLayout" Target="../slideLayouts/slideLayout35.xml"/><Relationship Id="rId5" Type="http://schemas.openxmlformats.org/officeDocument/2006/relationships/image" Target="../media/image57.png"/><Relationship Id="rId4" Type="http://schemas.openxmlformats.org/officeDocument/2006/relationships/image" Target="../media/image56.png"/></Relationships>
</file>

<file path=ppt/slides/_rels/slide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35.xml"/><Relationship Id="rId5" Type="http://schemas.openxmlformats.org/officeDocument/2006/relationships/image" Target="../media/image57.png"/><Relationship Id="rId4" Type="http://schemas.openxmlformats.org/officeDocument/2006/relationships/image" Target="../media/image56.png"/></Relationships>
</file>

<file path=ppt/slides/_rels/slide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35.xml"/><Relationship Id="rId4" Type="http://schemas.openxmlformats.org/officeDocument/2006/relationships/image" Target="../media/image57.png"/></Relationships>
</file>

<file path=ppt/slides/_rels/slide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35.xml"/><Relationship Id="rId4"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53" name="Rectangle 7218">
            <a:extLst>
              <a:ext uri="{FF2B5EF4-FFF2-40B4-BE49-F238E27FC236}">
                <a16:creationId xmlns:a16="http://schemas.microsoft.com/office/drawing/2014/main" id="{0C0CCF94-9536-4A63-8FF2-E37827C92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54" name="Freeform: Shape 7220">
            <a:extLst>
              <a:ext uri="{FF2B5EF4-FFF2-40B4-BE49-F238E27FC236}">
                <a16:creationId xmlns:a16="http://schemas.microsoft.com/office/drawing/2014/main" id="{C970655A-F4C2-4D7E-BAB6-D3BFC5CAE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8174"/>
            <a:ext cx="12192000" cy="4939827"/>
          </a:xfrm>
          <a:custGeom>
            <a:avLst/>
            <a:gdLst>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435843 w 12192000"/>
              <a:gd name="connsiteY143" fmla="*/ 234325 h 4939827"/>
              <a:gd name="connsiteX144" fmla="*/ 4499101 w 12192000"/>
              <a:gd name="connsiteY144" fmla="*/ 232983 h 4939827"/>
              <a:gd name="connsiteX145" fmla="*/ 4558432 w 12192000"/>
              <a:gd name="connsiteY145" fmla="*/ 269194 h 4939827"/>
              <a:gd name="connsiteX146" fmla="*/ 4635061 w 12192000"/>
              <a:gd name="connsiteY146" fmla="*/ 280682 h 4939827"/>
              <a:gd name="connsiteX147" fmla="*/ 4680829 w 12192000"/>
              <a:gd name="connsiteY147" fmla="*/ 287953 h 4939827"/>
              <a:gd name="connsiteX148" fmla="*/ 4807427 w 12192000"/>
              <a:gd name="connsiteY148" fmla="*/ 276835 h 4939827"/>
              <a:gd name="connsiteX149" fmla="*/ 5028933 w 12192000"/>
              <a:gd name="connsiteY149" fmla="*/ 183887 h 4939827"/>
              <a:gd name="connsiteX150" fmla="*/ 5093642 w 12192000"/>
              <a:gd name="connsiteY150" fmla="*/ 177214 h 4939827"/>
              <a:gd name="connsiteX151" fmla="*/ 5102642 w 12192000"/>
              <a:gd name="connsiteY151" fmla="*/ 186816 h 4939827"/>
              <a:gd name="connsiteX152" fmla="*/ 5193590 w 12192000"/>
              <a:gd name="connsiteY152" fmla="*/ 136361 h 4939827"/>
              <a:gd name="connsiteX153" fmla="*/ 5323922 w 12192000"/>
              <a:gd name="connsiteY153" fmla="*/ 146332 h 4939827"/>
              <a:gd name="connsiteX154" fmla="*/ 5421860 w 12192000"/>
              <a:gd name="connsiteY154" fmla="*/ 167298 h 4939827"/>
              <a:gd name="connsiteX155" fmla="*/ 5476948 w 12192000"/>
              <a:gd name="connsiteY155" fmla="*/ 173249 h 4939827"/>
              <a:gd name="connsiteX156" fmla="*/ 5516842 w 12192000"/>
              <a:gd name="connsiteY156" fmla="*/ 184018 h 4939827"/>
              <a:gd name="connsiteX157" fmla="*/ 5619415 w 12192000"/>
              <a:gd name="connsiteY157" fmla="*/ 176781 h 4939827"/>
              <a:gd name="connsiteX158" fmla="*/ 5789867 w 12192000"/>
              <a:gd name="connsiteY158" fmla="*/ 150304 h 4939827"/>
              <a:gd name="connsiteX159" fmla="*/ 5825953 w 12192000"/>
              <a:gd name="connsiteY159" fmla="*/ 147907 h 4939827"/>
              <a:gd name="connsiteX160" fmla="*/ 5856168 w 12192000"/>
              <a:gd name="connsiteY160" fmla="*/ 158719 h 4939827"/>
              <a:gd name="connsiteX161" fmla="*/ 5862476 w 12192000"/>
              <a:gd name="connsiteY161" fmla="*/ 172447 h 4939827"/>
              <a:gd name="connsiteX162" fmla="*/ 5882195 w 12192000"/>
              <a:gd name="connsiteY162" fmla="*/ 173195 h 4939827"/>
              <a:gd name="connsiteX163" fmla="*/ 5887271 w 12192000"/>
              <a:gd name="connsiteY163" fmla="*/ 176084 h 4939827"/>
              <a:gd name="connsiteX164" fmla="*/ 5916552 w 12192000"/>
              <a:gd name="connsiteY164" fmla="*/ 189955 h 4939827"/>
              <a:gd name="connsiteX165" fmla="*/ 5983240 w 12192000"/>
              <a:gd name="connsiteY165" fmla="*/ 152755 h 4939827"/>
              <a:gd name="connsiteX166" fmla="*/ 6061852 w 12192000"/>
              <a:gd name="connsiteY166" fmla="*/ 161953 h 4939827"/>
              <a:gd name="connsiteX167" fmla="*/ 6408386 w 12192000"/>
              <a:gd name="connsiteY167" fmla="*/ 157590 h 4939827"/>
              <a:gd name="connsiteX168" fmla="*/ 6531386 w 12192000"/>
              <a:gd name="connsiteY168" fmla="*/ 156103 h 4939827"/>
              <a:gd name="connsiteX169" fmla="*/ 6721509 w 12192000"/>
              <a:gd name="connsiteY169" fmla="*/ 54829 h 4939827"/>
              <a:gd name="connsiteX170" fmla="*/ 6947884 w 12192000"/>
              <a:gd name="connsiteY170" fmla="*/ 47587 h 4939827"/>
              <a:gd name="connsiteX171" fmla="*/ 6965101 w 12192000"/>
              <a:gd name="connsiteY171" fmla="*/ 25718 h 4939827"/>
              <a:gd name="connsiteX172" fmla="*/ 6986370 w 12192000"/>
              <a:gd name="connsiteY172" fmla="*/ 12659 h 4939827"/>
              <a:gd name="connsiteX173" fmla="*/ 6989536 w 12192000"/>
              <a:gd name="connsiteY173" fmla="*/ 14528 h 4939827"/>
              <a:gd name="connsiteX174" fmla="*/ 7015933 w 12192000"/>
              <a:gd name="connsiteY174" fmla="*/ 9653 h 4939827"/>
              <a:gd name="connsiteX175" fmla="*/ 7020592 w 12192000"/>
              <a:gd name="connsiteY175" fmla="*/ 1651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435843 w 12192000"/>
              <a:gd name="connsiteY143" fmla="*/ 234325 h 4939827"/>
              <a:gd name="connsiteX144" fmla="*/ 4558432 w 12192000"/>
              <a:gd name="connsiteY144" fmla="*/ 269194 h 4939827"/>
              <a:gd name="connsiteX145" fmla="*/ 4635061 w 12192000"/>
              <a:gd name="connsiteY145" fmla="*/ 280682 h 4939827"/>
              <a:gd name="connsiteX146" fmla="*/ 4680829 w 12192000"/>
              <a:gd name="connsiteY146" fmla="*/ 287953 h 4939827"/>
              <a:gd name="connsiteX147" fmla="*/ 4807427 w 12192000"/>
              <a:gd name="connsiteY147" fmla="*/ 276835 h 4939827"/>
              <a:gd name="connsiteX148" fmla="*/ 5028933 w 12192000"/>
              <a:gd name="connsiteY148" fmla="*/ 183887 h 4939827"/>
              <a:gd name="connsiteX149" fmla="*/ 5093642 w 12192000"/>
              <a:gd name="connsiteY149" fmla="*/ 177214 h 4939827"/>
              <a:gd name="connsiteX150" fmla="*/ 5102642 w 12192000"/>
              <a:gd name="connsiteY150" fmla="*/ 186816 h 4939827"/>
              <a:gd name="connsiteX151" fmla="*/ 5193590 w 12192000"/>
              <a:gd name="connsiteY151" fmla="*/ 136361 h 4939827"/>
              <a:gd name="connsiteX152" fmla="*/ 5323922 w 12192000"/>
              <a:gd name="connsiteY152" fmla="*/ 146332 h 4939827"/>
              <a:gd name="connsiteX153" fmla="*/ 5421860 w 12192000"/>
              <a:gd name="connsiteY153" fmla="*/ 167298 h 4939827"/>
              <a:gd name="connsiteX154" fmla="*/ 5476948 w 12192000"/>
              <a:gd name="connsiteY154" fmla="*/ 173249 h 4939827"/>
              <a:gd name="connsiteX155" fmla="*/ 5516842 w 12192000"/>
              <a:gd name="connsiteY155" fmla="*/ 184018 h 4939827"/>
              <a:gd name="connsiteX156" fmla="*/ 5619415 w 12192000"/>
              <a:gd name="connsiteY156" fmla="*/ 176781 h 4939827"/>
              <a:gd name="connsiteX157" fmla="*/ 5789867 w 12192000"/>
              <a:gd name="connsiteY157" fmla="*/ 150304 h 4939827"/>
              <a:gd name="connsiteX158" fmla="*/ 5825953 w 12192000"/>
              <a:gd name="connsiteY158" fmla="*/ 147907 h 4939827"/>
              <a:gd name="connsiteX159" fmla="*/ 5856168 w 12192000"/>
              <a:gd name="connsiteY159" fmla="*/ 158719 h 4939827"/>
              <a:gd name="connsiteX160" fmla="*/ 5862476 w 12192000"/>
              <a:gd name="connsiteY160" fmla="*/ 172447 h 4939827"/>
              <a:gd name="connsiteX161" fmla="*/ 5882195 w 12192000"/>
              <a:gd name="connsiteY161" fmla="*/ 173195 h 4939827"/>
              <a:gd name="connsiteX162" fmla="*/ 5887271 w 12192000"/>
              <a:gd name="connsiteY162" fmla="*/ 176084 h 4939827"/>
              <a:gd name="connsiteX163" fmla="*/ 5916552 w 12192000"/>
              <a:gd name="connsiteY163" fmla="*/ 189955 h 4939827"/>
              <a:gd name="connsiteX164" fmla="*/ 5983240 w 12192000"/>
              <a:gd name="connsiteY164" fmla="*/ 152755 h 4939827"/>
              <a:gd name="connsiteX165" fmla="*/ 6061852 w 12192000"/>
              <a:gd name="connsiteY165" fmla="*/ 161953 h 4939827"/>
              <a:gd name="connsiteX166" fmla="*/ 6408386 w 12192000"/>
              <a:gd name="connsiteY166" fmla="*/ 157590 h 4939827"/>
              <a:gd name="connsiteX167" fmla="*/ 6531386 w 12192000"/>
              <a:gd name="connsiteY167" fmla="*/ 156103 h 4939827"/>
              <a:gd name="connsiteX168" fmla="*/ 6721509 w 12192000"/>
              <a:gd name="connsiteY168" fmla="*/ 54829 h 4939827"/>
              <a:gd name="connsiteX169" fmla="*/ 6947884 w 12192000"/>
              <a:gd name="connsiteY169" fmla="*/ 47587 h 4939827"/>
              <a:gd name="connsiteX170" fmla="*/ 6965101 w 12192000"/>
              <a:gd name="connsiteY170" fmla="*/ 25718 h 4939827"/>
              <a:gd name="connsiteX171" fmla="*/ 6986370 w 12192000"/>
              <a:gd name="connsiteY171" fmla="*/ 12659 h 4939827"/>
              <a:gd name="connsiteX172" fmla="*/ 6989536 w 12192000"/>
              <a:gd name="connsiteY172" fmla="*/ 14528 h 4939827"/>
              <a:gd name="connsiteX173" fmla="*/ 7015933 w 12192000"/>
              <a:gd name="connsiteY173" fmla="*/ 9653 h 4939827"/>
              <a:gd name="connsiteX174" fmla="*/ 7020592 w 12192000"/>
              <a:gd name="connsiteY174" fmla="*/ 1651 h 4939827"/>
              <a:gd name="connsiteX175" fmla="*/ 7025905 w 12192000"/>
              <a:gd name="connsiteY175"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680829 w 12192000"/>
              <a:gd name="connsiteY145" fmla="*/ 287953 h 4939827"/>
              <a:gd name="connsiteX146" fmla="*/ 4807427 w 12192000"/>
              <a:gd name="connsiteY146" fmla="*/ 276835 h 4939827"/>
              <a:gd name="connsiteX147" fmla="*/ 5028933 w 12192000"/>
              <a:gd name="connsiteY147" fmla="*/ 183887 h 4939827"/>
              <a:gd name="connsiteX148" fmla="*/ 5093642 w 12192000"/>
              <a:gd name="connsiteY148" fmla="*/ 177214 h 4939827"/>
              <a:gd name="connsiteX149" fmla="*/ 5102642 w 12192000"/>
              <a:gd name="connsiteY149" fmla="*/ 186816 h 4939827"/>
              <a:gd name="connsiteX150" fmla="*/ 5193590 w 12192000"/>
              <a:gd name="connsiteY150" fmla="*/ 136361 h 4939827"/>
              <a:gd name="connsiteX151" fmla="*/ 5323922 w 12192000"/>
              <a:gd name="connsiteY151" fmla="*/ 146332 h 4939827"/>
              <a:gd name="connsiteX152" fmla="*/ 5421860 w 12192000"/>
              <a:gd name="connsiteY152" fmla="*/ 167298 h 4939827"/>
              <a:gd name="connsiteX153" fmla="*/ 5476948 w 12192000"/>
              <a:gd name="connsiteY153" fmla="*/ 173249 h 4939827"/>
              <a:gd name="connsiteX154" fmla="*/ 5516842 w 12192000"/>
              <a:gd name="connsiteY154" fmla="*/ 184018 h 4939827"/>
              <a:gd name="connsiteX155" fmla="*/ 5619415 w 12192000"/>
              <a:gd name="connsiteY155" fmla="*/ 176781 h 4939827"/>
              <a:gd name="connsiteX156" fmla="*/ 5789867 w 12192000"/>
              <a:gd name="connsiteY156" fmla="*/ 150304 h 4939827"/>
              <a:gd name="connsiteX157" fmla="*/ 5825953 w 12192000"/>
              <a:gd name="connsiteY157" fmla="*/ 147907 h 4939827"/>
              <a:gd name="connsiteX158" fmla="*/ 5856168 w 12192000"/>
              <a:gd name="connsiteY158" fmla="*/ 158719 h 4939827"/>
              <a:gd name="connsiteX159" fmla="*/ 5862476 w 12192000"/>
              <a:gd name="connsiteY159" fmla="*/ 172447 h 4939827"/>
              <a:gd name="connsiteX160" fmla="*/ 5882195 w 12192000"/>
              <a:gd name="connsiteY160" fmla="*/ 173195 h 4939827"/>
              <a:gd name="connsiteX161" fmla="*/ 5887271 w 12192000"/>
              <a:gd name="connsiteY161" fmla="*/ 176084 h 4939827"/>
              <a:gd name="connsiteX162" fmla="*/ 5916552 w 12192000"/>
              <a:gd name="connsiteY162" fmla="*/ 189955 h 4939827"/>
              <a:gd name="connsiteX163" fmla="*/ 5983240 w 12192000"/>
              <a:gd name="connsiteY163" fmla="*/ 152755 h 4939827"/>
              <a:gd name="connsiteX164" fmla="*/ 6061852 w 12192000"/>
              <a:gd name="connsiteY164" fmla="*/ 161953 h 4939827"/>
              <a:gd name="connsiteX165" fmla="*/ 6408386 w 12192000"/>
              <a:gd name="connsiteY165" fmla="*/ 157590 h 4939827"/>
              <a:gd name="connsiteX166" fmla="*/ 6531386 w 12192000"/>
              <a:gd name="connsiteY166" fmla="*/ 156103 h 4939827"/>
              <a:gd name="connsiteX167" fmla="*/ 6721509 w 12192000"/>
              <a:gd name="connsiteY167" fmla="*/ 54829 h 4939827"/>
              <a:gd name="connsiteX168" fmla="*/ 6947884 w 12192000"/>
              <a:gd name="connsiteY168" fmla="*/ 47587 h 4939827"/>
              <a:gd name="connsiteX169" fmla="*/ 6965101 w 12192000"/>
              <a:gd name="connsiteY169" fmla="*/ 25718 h 4939827"/>
              <a:gd name="connsiteX170" fmla="*/ 6986370 w 12192000"/>
              <a:gd name="connsiteY170" fmla="*/ 12659 h 4939827"/>
              <a:gd name="connsiteX171" fmla="*/ 6989536 w 12192000"/>
              <a:gd name="connsiteY171" fmla="*/ 14528 h 4939827"/>
              <a:gd name="connsiteX172" fmla="*/ 7015933 w 12192000"/>
              <a:gd name="connsiteY172" fmla="*/ 9653 h 4939827"/>
              <a:gd name="connsiteX173" fmla="*/ 7020592 w 12192000"/>
              <a:gd name="connsiteY173" fmla="*/ 1651 h 4939827"/>
              <a:gd name="connsiteX174" fmla="*/ 7025905 w 12192000"/>
              <a:gd name="connsiteY174"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408386 w 12192000"/>
              <a:gd name="connsiteY164" fmla="*/ 157590 h 4939827"/>
              <a:gd name="connsiteX165" fmla="*/ 6531386 w 12192000"/>
              <a:gd name="connsiteY165" fmla="*/ 156103 h 4939827"/>
              <a:gd name="connsiteX166" fmla="*/ 6721509 w 12192000"/>
              <a:gd name="connsiteY166" fmla="*/ 54829 h 4939827"/>
              <a:gd name="connsiteX167" fmla="*/ 6947884 w 12192000"/>
              <a:gd name="connsiteY167" fmla="*/ 47587 h 4939827"/>
              <a:gd name="connsiteX168" fmla="*/ 6965101 w 12192000"/>
              <a:gd name="connsiteY168" fmla="*/ 25718 h 4939827"/>
              <a:gd name="connsiteX169" fmla="*/ 6986370 w 12192000"/>
              <a:gd name="connsiteY169" fmla="*/ 12659 h 4939827"/>
              <a:gd name="connsiteX170" fmla="*/ 6989536 w 12192000"/>
              <a:gd name="connsiteY170" fmla="*/ 14528 h 4939827"/>
              <a:gd name="connsiteX171" fmla="*/ 7015933 w 12192000"/>
              <a:gd name="connsiteY171" fmla="*/ 9653 h 4939827"/>
              <a:gd name="connsiteX172" fmla="*/ 7020592 w 12192000"/>
              <a:gd name="connsiteY172" fmla="*/ 1651 h 4939827"/>
              <a:gd name="connsiteX173" fmla="*/ 7025905 w 12192000"/>
              <a:gd name="connsiteY173"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721509 w 12192000"/>
              <a:gd name="connsiteY165" fmla="*/ 54829 h 4939827"/>
              <a:gd name="connsiteX166" fmla="*/ 6947884 w 12192000"/>
              <a:gd name="connsiteY166" fmla="*/ 47587 h 4939827"/>
              <a:gd name="connsiteX167" fmla="*/ 6965101 w 12192000"/>
              <a:gd name="connsiteY167" fmla="*/ 25718 h 4939827"/>
              <a:gd name="connsiteX168" fmla="*/ 6986370 w 12192000"/>
              <a:gd name="connsiteY168" fmla="*/ 12659 h 4939827"/>
              <a:gd name="connsiteX169" fmla="*/ 6989536 w 12192000"/>
              <a:gd name="connsiteY169" fmla="*/ 14528 h 4939827"/>
              <a:gd name="connsiteX170" fmla="*/ 7015933 w 12192000"/>
              <a:gd name="connsiteY170" fmla="*/ 9653 h 4939827"/>
              <a:gd name="connsiteX171" fmla="*/ 7020592 w 12192000"/>
              <a:gd name="connsiteY171" fmla="*/ 1651 h 4939827"/>
              <a:gd name="connsiteX172" fmla="*/ 7025905 w 12192000"/>
              <a:gd name="connsiteY172"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947884 w 12192000"/>
              <a:gd name="connsiteY165" fmla="*/ 47587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415830 w 12192000"/>
              <a:gd name="connsiteY164" fmla="*/ 136006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152287 w 12192000"/>
              <a:gd name="connsiteY163" fmla="*/ 116736 h 4939827"/>
              <a:gd name="connsiteX164" fmla="*/ 6415830 w 12192000"/>
              <a:gd name="connsiteY164" fmla="*/ 136006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965101 w 12192000"/>
              <a:gd name="connsiteY165" fmla="*/ 25718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965101 w 12192000"/>
              <a:gd name="connsiteY165" fmla="*/ 25718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21577 w 12192000"/>
              <a:gd name="connsiteY160" fmla="*/ 169858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56458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21577 w 12192000"/>
              <a:gd name="connsiteY160" fmla="*/ 169858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4028476 w 12192000"/>
              <a:gd name="connsiteY136" fmla="*/ 223679 h 4939827"/>
              <a:gd name="connsiteX137" fmla="*/ 4191582 w 12192000"/>
              <a:gd name="connsiteY137" fmla="*/ 238952 h 4939827"/>
              <a:gd name="connsiteX138" fmla="*/ 4251024 w 12192000"/>
              <a:gd name="connsiteY138" fmla="*/ 240874 h 4939827"/>
              <a:gd name="connsiteX139" fmla="*/ 4355275 w 12192000"/>
              <a:gd name="connsiteY139" fmla="*/ 260205 h 4939827"/>
              <a:gd name="connsiteX140" fmla="*/ 4423807 w 12192000"/>
              <a:gd name="connsiteY140" fmla="*/ 270366 h 4939827"/>
              <a:gd name="connsiteX141" fmla="*/ 4558432 w 12192000"/>
              <a:gd name="connsiteY141" fmla="*/ 269194 h 4939827"/>
              <a:gd name="connsiteX142" fmla="*/ 4635061 w 12192000"/>
              <a:gd name="connsiteY142" fmla="*/ 280682 h 4939827"/>
              <a:gd name="connsiteX143" fmla="*/ 4807427 w 12192000"/>
              <a:gd name="connsiteY143" fmla="*/ 276835 h 4939827"/>
              <a:gd name="connsiteX144" fmla="*/ 5028933 w 12192000"/>
              <a:gd name="connsiteY144" fmla="*/ 183887 h 4939827"/>
              <a:gd name="connsiteX145" fmla="*/ 5093642 w 12192000"/>
              <a:gd name="connsiteY145" fmla="*/ 177214 h 4939827"/>
              <a:gd name="connsiteX146" fmla="*/ 5102642 w 12192000"/>
              <a:gd name="connsiteY146" fmla="*/ 186816 h 4939827"/>
              <a:gd name="connsiteX147" fmla="*/ 5193590 w 12192000"/>
              <a:gd name="connsiteY147" fmla="*/ 156458 h 4939827"/>
              <a:gd name="connsiteX148" fmla="*/ 5323922 w 12192000"/>
              <a:gd name="connsiteY148" fmla="*/ 146332 h 4939827"/>
              <a:gd name="connsiteX149" fmla="*/ 5421860 w 12192000"/>
              <a:gd name="connsiteY149" fmla="*/ 167298 h 4939827"/>
              <a:gd name="connsiteX150" fmla="*/ 5476948 w 12192000"/>
              <a:gd name="connsiteY150" fmla="*/ 173249 h 4939827"/>
              <a:gd name="connsiteX151" fmla="*/ 5516842 w 12192000"/>
              <a:gd name="connsiteY151" fmla="*/ 184018 h 4939827"/>
              <a:gd name="connsiteX152" fmla="*/ 5619415 w 12192000"/>
              <a:gd name="connsiteY152" fmla="*/ 176781 h 4939827"/>
              <a:gd name="connsiteX153" fmla="*/ 5789867 w 12192000"/>
              <a:gd name="connsiteY153" fmla="*/ 150304 h 4939827"/>
              <a:gd name="connsiteX154" fmla="*/ 5825953 w 12192000"/>
              <a:gd name="connsiteY154" fmla="*/ 147907 h 4939827"/>
              <a:gd name="connsiteX155" fmla="*/ 5856168 w 12192000"/>
              <a:gd name="connsiteY155" fmla="*/ 158719 h 4939827"/>
              <a:gd name="connsiteX156" fmla="*/ 5862476 w 12192000"/>
              <a:gd name="connsiteY156" fmla="*/ 172447 h 4939827"/>
              <a:gd name="connsiteX157" fmla="*/ 5882195 w 12192000"/>
              <a:gd name="connsiteY157" fmla="*/ 173195 h 4939827"/>
              <a:gd name="connsiteX158" fmla="*/ 5887271 w 12192000"/>
              <a:gd name="connsiteY158" fmla="*/ 176084 h 4939827"/>
              <a:gd name="connsiteX159" fmla="*/ 5921577 w 12192000"/>
              <a:gd name="connsiteY159" fmla="*/ 169858 h 4939827"/>
              <a:gd name="connsiteX160" fmla="*/ 5983240 w 12192000"/>
              <a:gd name="connsiteY160" fmla="*/ 152755 h 4939827"/>
              <a:gd name="connsiteX161" fmla="*/ 6152287 w 12192000"/>
              <a:gd name="connsiteY161" fmla="*/ 116736 h 4939827"/>
              <a:gd name="connsiteX162" fmla="*/ 6415830 w 12192000"/>
              <a:gd name="connsiteY162" fmla="*/ 136006 h 4939827"/>
              <a:gd name="connsiteX163" fmla="*/ 6756965 w 12192000"/>
              <a:gd name="connsiteY163" fmla="*/ 57636 h 4939827"/>
              <a:gd name="connsiteX164" fmla="*/ 6819400 w 12192000"/>
              <a:gd name="connsiteY164" fmla="*/ 30742 h 4939827"/>
              <a:gd name="connsiteX165" fmla="*/ 6986370 w 12192000"/>
              <a:gd name="connsiteY165" fmla="*/ 12659 h 4939827"/>
              <a:gd name="connsiteX166" fmla="*/ 6989536 w 12192000"/>
              <a:gd name="connsiteY166" fmla="*/ 14528 h 4939827"/>
              <a:gd name="connsiteX167" fmla="*/ 7015933 w 12192000"/>
              <a:gd name="connsiteY167" fmla="*/ 9653 h 4939827"/>
              <a:gd name="connsiteX168" fmla="*/ 7020592 w 12192000"/>
              <a:gd name="connsiteY168" fmla="*/ 1651 h 4939827"/>
              <a:gd name="connsiteX169" fmla="*/ 7025905 w 12192000"/>
              <a:gd name="connsiteY16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922756 w 12192000"/>
              <a:gd name="connsiteY135" fmla="*/ 194044 h 4939827"/>
              <a:gd name="connsiteX136" fmla="*/ 4028476 w 12192000"/>
              <a:gd name="connsiteY136" fmla="*/ 223679 h 4939827"/>
              <a:gd name="connsiteX137" fmla="*/ 4191582 w 12192000"/>
              <a:gd name="connsiteY137" fmla="*/ 238952 h 4939827"/>
              <a:gd name="connsiteX138" fmla="*/ 4251024 w 12192000"/>
              <a:gd name="connsiteY138" fmla="*/ 240874 h 4939827"/>
              <a:gd name="connsiteX139" fmla="*/ 4355275 w 12192000"/>
              <a:gd name="connsiteY139" fmla="*/ 260205 h 4939827"/>
              <a:gd name="connsiteX140" fmla="*/ 4423807 w 12192000"/>
              <a:gd name="connsiteY140" fmla="*/ 270366 h 4939827"/>
              <a:gd name="connsiteX141" fmla="*/ 4558432 w 12192000"/>
              <a:gd name="connsiteY141" fmla="*/ 269194 h 4939827"/>
              <a:gd name="connsiteX142" fmla="*/ 4635061 w 12192000"/>
              <a:gd name="connsiteY142" fmla="*/ 280682 h 4939827"/>
              <a:gd name="connsiteX143" fmla="*/ 4807427 w 12192000"/>
              <a:gd name="connsiteY143" fmla="*/ 276835 h 4939827"/>
              <a:gd name="connsiteX144" fmla="*/ 5028933 w 12192000"/>
              <a:gd name="connsiteY144" fmla="*/ 183887 h 4939827"/>
              <a:gd name="connsiteX145" fmla="*/ 5093642 w 12192000"/>
              <a:gd name="connsiteY145" fmla="*/ 177214 h 4939827"/>
              <a:gd name="connsiteX146" fmla="*/ 5102642 w 12192000"/>
              <a:gd name="connsiteY146" fmla="*/ 186816 h 4939827"/>
              <a:gd name="connsiteX147" fmla="*/ 5193590 w 12192000"/>
              <a:gd name="connsiteY147" fmla="*/ 156458 h 4939827"/>
              <a:gd name="connsiteX148" fmla="*/ 5323922 w 12192000"/>
              <a:gd name="connsiteY148" fmla="*/ 146332 h 4939827"/>
              <a:gd name="connsiteX149" fmla="*/ 5421860 w 12192000"/>
              <a:gd name="connsiteY149" fmla="*/ 167298 h 4939827"/>
              <a:gd name="connsiteX150" fmla="*/ 5476948 w 12192000"/>
              <a:gd name="connsiteY150" fmla="*/ 173249 h 4939827"/>
              <a:gd name="connsiteX151" fmla="*/ 5516842 w 12192000"/>
              <a:gd name="connsiteY151" fmla="*/ 184018 h 4939827"/>
              <a:gd name="connsiteX152" fmla="*/ 5619415 w 12192000"/>
              <a:gd name="connsiteY152" fmla="*/ 176781 h 4939827"/>
              <a:gd name="connsiteX153" fmla="*/ 5789867 w 12192000"/>
              <a:gd name="connsiteY153" fmla="*/ 150304 h 4939827"/>
              <a:gd name="connsiteX154" fmla="*/ 5825953 w 12192000"/>
              <a:gd name="connsiteY154" fmla="*/ 147907 h 4939827"/>
              <a:gd name="connsiteX155" fmla="*/ 5856168 w 12192000"/>
              <a:gd name="connsiteY155" fmla="*/ 158719 h 4939827"/>
              <a:gd name="connsiteX156" fmla="*/ 5862476 w 12192000"/>
              <a:gd name="connsiteY156" fmla="*/ 172447 h 4939827"/>
              <a:gd name="connsiteX157" fmla="*/ 5882195 w 12192000"/>
              <a:gd name="connsiteY157" fmla="*/ 173195 h 4939827"/>
              <a:gd name="connsiteX158" fmla="*/ 5887271 w 12192000"/>
              <a:gd name="connsiteY158" fmla="*/ 176084 h 4939827"/>
              <a:gd name="connsiteX159" fmla="*/ 5921577 w 12192000"/>
              <a:gd name="connsiteY159" fmla="*/ 169858 h 4939827"/>
              <a:gd name="connsiteX160" fmla="*/ 5983240 w 12192000"/>
              <a:gd name="connsiteY160" fmla="*/ 152755 h 4939827"/>
              <a:gd name="connsiteX161" fmla="*/ 6152287 w 12192000"/>
              <a:gd name="connsiteY161" fmla="*/ 116736 h 4939827"/>
              <a:gd name="connsiteX162" fmla="*/ 6415830 w 12192000"/>
              <a:gd name="connsiteY162" fmla="*/ 136006 h 4939827"/>
              <a:gd name="connsiteX163" fmla="*/ 6756965 w 12192000"/>
              <a:gd name="connsiteY163" fmla="*/ 57636 h 4939827"/>
              <a:gd name="connsiteX164" fmla="*/ 6819400 w 12192000"/>
              <a:gd name="connsiteY164" fmla="*/ 30742 h 4939827"/>
              <a:gd name="connsiteX165" fmla="*/ 6986370 w 12192000"/>
              <a:gd name="connsiteY165" fmla="*/ 12659 h 4939827"/>
              <a:gd name="connsiteX166" fmla="*/ 6989536 w 12192000"/>
              <a:gd name="connsiteY166" fmla="*/ 14528 h 4939827"/>
              <a:gd name="connsiteX167" fmla="*/ 7015933 w 12192000"/>
              <a:gd name="connsiteY167" fmla="*/ 9653 h 4939827"/>
              <a:gd name="connsiteX168" fmla="*/ 7020592 w 12192000"/>
              <a:gd name="connsiteY168" fmla="*/ 1651 h 4939827"/>
              <a:gd name="connsiteX169" fmla="*/ 7025905 w 12192000"/>
              <a:gd name="connsiteY16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98001 w 12192000"/>
              <a:gd name="connsiteY124" fmla="*/ 231941 h 4939827"/>
              <a:gd name="connsiteX125" fmla="*/ 3561557 w 12192000"/>
              <a:gd name="connsiteY125" fmla="*/ 228095 h 4939827"/>
              <a:gd name="connsiteX126" fmla="*/ 3611920 w 12192000"/>
              <a:gd name="connsiteY126" fmla="*/ 218094 h 4939827"/>
              <a:gd name="connsiteX127" fmla="*/ 3620528 w 12192000"/>
              <a:gd name="connsiteY127" fmla="*/ 218788 h 4939827"/>
              <a:gd name="connsiteX128" fmla="*/ 3620766 w 12192000"/>
              <a:gd name="connsiteY128" fmla="*/ 218511 h 4939827"/>
              <a:gd name="connsiteX129" fmla="*/ 3629977 w 12192000"/>
              <a:gd name="connsiteY129" fmla="*/ 218664 h 4939827"/>
              <a:gd name="connsiteX130" fmla="*/ 3636217 w 12192000"/>
              <a:gd name="connsiteY130" fmla="*/ 220048 h 4939827"/>
              <a:gd name="connsiteX131" fmla="*/ 3709484 w 12192000"/>
              <a:gd name="connsiteY131" fmla="*/ 186927 h 4939827"/>
              <a:gd name="connsiteX132" fmla="*/ 3761342 w 12192000"/>
              <a:gd name="connsiteY132" fmla="*/ 177474 h 4939827"/>
              <a:gd name="connsiteX133" fmla="*/ 3799748 w 12192000"/>
              <a:gd name="connsiteY133" fmla="*/ 167154 h 4939827"/>
              <a:gd name="connsiteX134" fmla="*/ 3922756 w 12192000"/>
              <a:gd name="connsiteY134" fmla="*/ 194044 h 4939827"/>
              <a:gd name="connsiteX135" fmla="*/ 4028476 w 12192000"/>
              <a:gd name="connsiteY135" fmla="*/ 223679 h 4939827"/>
              <a:gd name="connsiteX136" fmla="*/ 4191582 w 12192000"/>
              <a:gd name="connsiteY136" fmla="*/ 238952 h 4939827"/>
              <a:gd name="connsiteX137" fmla="*/ 4251024 w 12192000"/>
              <a:gd name="connsiteY137" fmla="*/ 240874 h 4939827"/>
              <a:gd name="connsiteX138" fmla="*/ 4355275 w 12192000"/>
              <a:gd name="connsiteY138" fmla="*/ 260205 h 4939827"/>
              <a:gd name="connsiteX139" fmla="*/ 4423807 w 12192000"/>
              <a:gd name="connsiteY139" fmla="*/ 270366 h 4939827"/>
              <a:gd name="connsiteX140" fmla="*/ 4558432 w 12192000"/>
              <a:gd name="connsiteY140" fmla="*/ 269194 h 4939827"/>
              <a:gd name="connsiteX141" fmla="*/ 4635061 w 12192000"/>
              <a:gd name="connsiteY141" fmla="*/ 280682 h 4939827"/>
              <a:gd name="connsiteX142" fmla="*/ 4807427 w 12192000"/>
              <a:gd name="connsiteY142" fmla="*/ 276835 h 4939827"/>
              <a:gd name="connsiteX143" fmla="*/ 5028933 w 12192000"/>
              <a:gd name="connsiteY143" fmla="*/ 183887 h 4939827"/>
              <a:gd name="connsiteX144" fmla="*/ 5093642 w 12192000"/>
              <a:gd name="connsiteY144" fmla="*/ 177214 h 4939827"/>
              <a:gd name="connsiteX145" fmla="*/ 5102642 w 12192000"/>
              <a:gd name="connsiteY145" fmla="*/ 186816 h 4939827"/>
              <a:gd name="connsiteX146" fmla="*/ 5193590 w 12192000"/>
              <a:gd name="connsiteY146" fmla="*/ 156458 h 4939827"/>
              <a:gd name="connsiteX147" fmla="*/ 5323922 w 12192000"/>
              <a:gd name="connsiteY147" fmla="*/ 146332 h 4939827"/>
              <a:gd name="connsiteX148" fmla="*/ 5421860 w 12192000"/>
              <a:gd name="connsiteY148" fmla="*/ 167298 h 4939827"/>
              <a:gd name="connsiteX149" fmla="*/ 5476948 w 12192000"/>
              <a:gd name="connsiteY149" fmla="*/ 173249 h 4939827"/>
              <a:gd name="connsiteX150" fmla="*/ 5516842 w 12192000"/>
              <a:gd name="connsiteY150" fmla="*/ 184018 h 4939827"/>
              <a:gd name="connsiteX151" fmla="*/ 5619415 w 12192000"/>
              <a:gd name="connsiteY151" fmla="*/ 176781 h 4939827"/>
              <a:gd name="connsiteX152" fmla="*/ 5789867 w 12192000"/>
              <a:gd name="connsiteY152" fmla="*/ 150304 h 4939827"/>
              <a:gd name="connsiteX153" fmla="*/ 5825953 w 12192000"/>
              <a:gd name="connsiteY153" fmla="*/ 147907 h 4939827"/>
              <a:gd name="connsiteX154" fmla="*/ 5856168 w 12192000"/>
              <a:gd name="connsiteY154" fmla="*/ 158719 h 4939827"/>
              <a:gd name="connsiteX155" fmla="*/ 5862476 w 12192000"/>
              <a:gd name="connsiteY155" fmla="*/ 172447 h 4939827"/>
              <a:gd name="connsiteX156" fmla="*/ 5882195 w 12192000"/>
              <a:gd name="connsiteY156" fmla="*/ 173195 h 4939827"/>
              <a:gd name="connsiteX157" fmla="*/ 5887271 w 12192000"/>
              <a:gd name="connsiteY157" fmla="*/ 176084 h 4939827"/>
              <a:gd name="connsiteX158" fmla="*/ 5921577 w 12192000"/>
              <a:gd name="connsiteY158" fmla="*/ 169858 h 4939827"/>
              <a:gd name="connsiteX159" fmla="*/ 5983240 w 12192000"/>
              <a:gd name="connsiteY159" fmla="*/ 152755 h 4939827"/>
              <a:gd name="connsiteX160" fmla="*/ 6152287 w 12192000"/>
              <a:gd name="connsiteY160" fmla="*/ 116736 h 4939827"/>
              <a:gd name="connsiteX161" fmla="*/ 6415830 w 12192000"/>
              <a:gd name="connsiteY161" fmla="*/ 136006 h 4939827"/>
              <a:gd name="connsiteX162" fmla="*/ 6756965 w 12192000"/>
              <a:gd name="connsiteY162" fmla="*/ 57636 h 4939827"/>
              <a:gd name="connsiteX163" fmla="*/ 6819400 w 12192000"/>
              <a:gd name="connsiteY163" fmla="*/ 30742 h 4939827"/>
              <a:gd name="connsiteX164" fmla="*/ 6986370 w 12192000"/>
              <a:gd name="connsiteY164" fmla="*/ 12659 h 4939827"/>
              <a:gd name="connsiteX165" fmla="*/ 6989536 w 12192000"/>
              <a:gd name="connsiteY165" fmla="*/ 14528 h 4939827"/>
              <a:gd name="connsiteX166" fmla="*/ 7015933 w 12192000"/>
              <a:gd name="connsiteY166" fmla="*/ 9653 h 4939827"/>
              <a:gd name="connsiteX167" fmla="*/ 7020592 w 12192000"/>
              <a:gd name="connsiteY167" fmla="*/ 1651 h 4939827"/>
              <a:gd name="connsiteX168" fmla="*/ 7025905 w 12192000"/>
              <a:gd name="connsiteY16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103677 w 12192000"/>
              <a:gd name="connsiteY116" fmla="*/ 209527 h 4939827"/>
              <a:gd name="connsiteX117" fmla="*/ 3126759 w 12192000"/>
              <a:gd name="connsiteY117" fmla="*/ 211226 h 4939827"/>
              <a:gd name="connsiteX118" fmla="*/ 3164020 w 12192000"/>
              <a:gd name="connsiteY118" fmla="*/ 212779 h 4939827"/>
              <a:gd name="connsiteX119" fmla="*/ 3285019 w 12192000"/>
              <a:gd name="connsiteY119" fmla="*/ 220535 h 4939827"/>
              <a:gd name="connsiteX120" fmla="*/ 3365154 w 12192000"/>
              <a:gd name="connsiteY120" fmla="*/ 226416 h 4939827"/>
              <a:gd name="connsiteX121" fmla="*/ 3367507 w 12192000"/>
              <a:gd name="connsiteY121" fmla="*/ 225416 h 4939827"/>
              <a:gd name="connsiteX122" fmla="*/ 3387567 w 12192000"/>
              <a:gd name="connsiteY122" fmla="*/ 227103 h 4939827"/>
              <a:gd name="connsiteX123" fmla="*/ 3498001 w 12192000"/>
              <a:gd name="connsiteY123" fmla="*/ 231941 h 4939827"/>
              <a:gd name="connsiteX124" fmla="*/ 3561557 w 12192000"/>
              <a:gd name="connsiteY124" fmla="*/ 228095 h 4939827"/>
              <a:gd name="connsiteX125" fmla="*/ 3611920 w 12192000"/>
              <a:gd name="connsiteY125" fmla="*/ 218094 h 4939827"/>
              <a:gd name="connsiteX126" fmla="*/ 3620528 w 12192000"/>
              <a:gd name="connsiteY126" fmla="*/ 218788 h 4939827"/>
              <a:gd name="connsiteX127" fmla="*/ 3620766 w 12192000"/>
              <a:gd name="connsiteY127" fmla="*/ 218511 h 4939827"/>
              <a:gd name="connsiteX128" fmla="*/ 3629977 w 12192000"/>
              <a:gd name="connsiteY128" fmla="*/ 218664 h 4939827"/>
              <a:gd name="connsiteX129" fmla="*/ 3636217 w 12192000"/>
              <a:gd name="connsiteY129" fmla="*/ 220048 h 4939827"/>
              <a:gd name="connsiteX130" fmla="*/ 3709484 w 12192000"/>
              <a:gd name="connsiteY130" fmla="*/ 186927 h 4939827"/>
              <a:gd name="connsiteX131" fmla="*/ 3761342 w 12192000"/>
              <a:gd name="connsiteY131" fmla="*/ 177474 h 4939827"/>
              <a:gd name="connsiteX132" fmla="*/ 3799748 w 12192000"/>
              <a:gd name="connsiteY132" fmla="*/ 167154 h 4939827"/>
              <a:gd name="connsiteX133" fmla="*/ 3922756 w 12192000"/>
              <a:gd name="connsiteY133" fmla="*/ 194044 h 4939827"/>
              <a:gd name="connsiteX134" fmla="*/ 4028476 w 12192000"/>
              <a:gd name="connsiteY134" fmla="*/ 223679 h 4939827"/>
              <a:gd name="connsiteX135" fmla="*/ 4191582 w 12192000"/>
              <a:gd name="connsiteY135" fmla="*/ 238952 h 4939827"/>
              <a:gd name="connsiteX136" fmla="*/ 4251024 w 12192000"/>
              <a:gd name="connsiteY136" fmla="*/ 240874 h 4939827"/>
              <a:gd name="connsiteX137" fmla="*/ 4355275 w 12192000"/>
              <a:gd name="connsiteY137" fmla="*/ 260205 h 4939827"/>
              <a:gd name="connsiteX138" fmla="*/ 4423807 w 12192000"/>
              <a:gd name="connsiteY138" fmla="*/ 270366 h 4939827"/>
              <a:gd name="connsiteX139" fmla="*/ 4558432 w 12192000"/>
              <a:gd name="connsiteY139" fmla="*/ 269194 h 4939827"/>
              <a:gd name="connsiteX140" fmla="*/ 4635061 w 12192000"/>
              <a:gd name="connsiteY140" fmla="*/ 280682 h 4939827"/>
              <a:gd name="connsiteX141" fmla="*/ 4807427 w 12192000"/>
              <a:gd name="connsiteY141" fmla="*/ 276835 h 4939827"/>
              <a:gd name="connsiteX142" fmla="*/ 5028933 w 12192000"/>
              <a:gd name="connsiteY142" fmla="*/ 183887 h 4939827"/>
              <a:gd name="connsiteX143" fmla="*/ 5093642 w 12192000"/>
              <a:gd name="connsiteY143" fmla="*/ 177214 h 4939827"/>
              <a:gd name="connsiteX144" fmla="*/ 5102642 w 12192000"/>
              <a:gd name="connsiteY144" fmla="*/ 186816 h 4939827"/>
              <a:gd name="connsiteX145" fmla="*/ 5193590 w 12192000"/>
              <a:gd name="connsiteY145" fmla="*/ 156458 h 4939827"/>
              <a:gd name="connsiteX146" fmla="*/ 5323922 w 12192000"/>
              <a:gd name="connsiteY146" fmla="*/ 146332 h 4939827"/>
              <a:gd name="connsiteX147" fmla="*/ 5421860 w 12192000"/>
              <a:gd name="connsiteY147" fmla="*/ 167298 h 4939827"/>
              <a:gd name="connsiteX148" fmla="*/ 5476948 w 12192000"/>
              <a:gd name="connsiteY148" fmla="*/ 173249 h 4939827"/>
              <a:gd name="connsiteX149" fmla="*/ 5516842 w 12192000"/>
              <a:gd name="connsiteY149" fmla="*/ 184018 h 4939827"/>
              <a:gd name="connsiteX150" fmla="*/ 5619415 w 12192000"/>
              <a:gd name="connsiteY150" fmla="*/ 176781 h 4939827"/>
              <a:gd name="connsiteX151" fmla="*/ 5789867 w 12192000"/>
              <a:gd name="connsiteY151" fmla="*/ 150304 h 4939827"/>
              <a:gd name="connsiteX152" fmla="*/ 5825953 w 12192000"/>
              <a:gd name="connsiteY152" fmla="*/ 147907 h 4939827"/>
              <a:gd name="connsiteX153" fmla="*/ 5856168 w 12192000"/>
              <a:gd name="connsiteY153" fmla="*/ 158719 h 4939827"/>
              <a:gd name="connsiteX154" fmla="*/ 5862476 w 12192000"/>
              <a:gd name="connsiteY154" fmla="*/ 172447 h 4939827"/>
              <a:gd name="connsiteX155" fmla="*/ 5882195 w 12192000"/>
              <a:gd name="connsiteY155" fmla="*/ 173195 h 4939827"/>
              <a:gd name="connsiteX156" fmla="*/ 5887271 w 12192000"/>
              <a:gd name="connsiteY156" fmla="*/ 176084 h 4939827"/>
              <a:gd name="connsiteX157" fmla="*/ 5921577 w 12192000"/>
              <a:gd name="connsiteY157" fmla="*/ 169858 h 4939827"/>
              <a:gd name="connsiteX158" fmla="*/ 5983240 w 12192000"/>
              <a:gd name="connsiteY158" fmla="*/ 152755 h 4939827"/>
              <a:gd name="connsiteX159" fmla="*/ 6152287 w 12192000"/>
              <a:gd name="connsiteY159" fmla="*/ 116736 h 4939827"/>
              <a:gd name="connsiteX160" fmla="*/ 6415830 w 12192000"/>
              <a:gd name="connsiteY160" fmla="*/ 136006 h 4939827"/>
              <a:gd name="connsiteX161" fmla="*/ 6756965 w 12192000"/>
              <a:gd name="connsiteY161" fmla="*/ 57636 h 4939827"/>
              <a:gd name="connsiteX162" fmla="*/ 6819400 w 12192000"/>
              <a:gd name="connsiteY162" fmla="*/ 30742 h 4939827"/>
              <a:gd name="connsiteX163" fmla="*/ 6986370 w 12192000"/>
              <a:gd name="connsiteY163" fmla="*/ 12659 h 4939827"/>
              <a:gd name="connsiteX164" fmla="*/ 6989536 w 12192000"/>
              <a:gd name="connsiteY164" fmla="*/ 14528 h 4939827"/>
              <a:gd name="connsiteX165" fmla="*/ 7015933 w 12192000"/>
              <a:gd name="connsiteY165" fmla="*/ 9653 h 4939827"/>
              <a:gd name="connsiteX166" fmla="*/ 7020592 w 12192000"/>
              <a:gd name="connsiteY166" fmla="*/ 1651 h 4939827"/>
              <a:gd name="connsiteX167" fmla="*/ 7025905 w 12192000"/>
              <a:gd name="connsiteY16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30844 w 12192000"/>
              <a:gd name="connsiteY115" fmla="*/ 225861 h 4939827"/>
              <a:gd name="connsiteX116" fmla="*/ 3103677 w 12192000"/>
              <a:gd name="connsiteY116" fmla="*/ 209527 h 4939827"/>
              <a:gd name="connsiteX117" fmla="*/ 3126759 w 12192000"/>
              <a:gd name="connsiteY117" fmla="*/ 211226 h 4939827"/>
              <a:gd name="connsiteX118" fmla="*/ 3164020 w 12192000"/>
              <a:gd name="connsiteY118" fmla="*/ 212779 h 4939827"/>
              <a:gd name="connsiteX119" fmla="*/ 3285019 w 12192000"/>
              <a:gd name="connsiteY119" fmla="*/ 220535 h 4939827"/>
              <a:gd name="connsiteX120" fmla="*/ 3365154 w 12192000"/>
              <a:gd name="connsiteY120" fmla="*/ 226416 h 4939827"/>
              <a:gd name="connsiteX121" fmla="*/ 3367507 w 12192000"/>
              <a:gd name="connsiteY121" fmla="*/ 225416 h 4939827"/>
              <a:gd name="connsiteX122" fmla="*/ 3387567 w 12192000"/>
              <a:gd name="connsiteY122" fmla="*/ 227103 h 4939827"/>
              <a:gd name="connsiteX123" fmla="*/ 3498001 w 12192000"/>
              <a:gd name="connsiteY123" fmla="*/ 231941 h 4939827"/>
              <a:gd name="connsiteX124" fmla="*/ 3561557 w 12192000"/>
              <a:gd name="connsiteY124" fmla="*/ 228095 h 4939827"/>
              <a:gd name="connsiteX125" fmla="*/ 3611920 w 12192000"/>
              <a:gd name="connsiteY125" fmla="*/ 218094 h 4939827"/>
              <a:gd name="connsiteX126" fmla="*/ 3620528 w 12192000"/>
              <a:gd name="connsiteY126" fmla="*/ 218788 h 4939827"/>
              <a:gd name="connsiteX127" fmla="*/ 3620766 w 12192000"/>
              <a:gd name="connsiteY127" fmla="*/ 218511 h 4939827"/>
              <a:gd name="connsiteX128" fmla="*/ 3629977 w 12192000"/>
              <a:gd name="connsiteY128" fmla="*/ 218664 h 4939827"/>
              <a:gd name="connsiteX129" fmla="*/ 3636217 w 12192000"/>
              <a:gd name="connsiteY129" fmla="*/ 220048 h 4939827"/>
              <a:gd name="connsiteX130" fmla="*/ 3709484 w 12192000"/>
              <a:gd name="connsiteY130" fmla="*/ 186927 h 4939827"/>
              <a:gd name="connsiteX131" fmla="*/ 3761342 w 12192000"/>
              <a:gd name="connsiteY131" fmla="*/ 177474 h 4939827"/>
              <a:gd name="connsiteX132" fmla="*/ 3799748 w 12192000"/>
              <a:gd name="connsiteY132" fmla="*/ 167154 h 4939827"/>
              <a:gd name="connsiteX133" fmla="*/ 3922756 w 12192000"/>
              <a:gd name="connsiteY133" fmla="*/ 194044 h 4939827"/>
              <a:gd name="connsiteX134" fmla="*/ 4028476 w 12192000"/>
              <a:gd name="connsiteY134" fmla="*/ 223679 h 4939827"/>
              <a:gd name="connsiteX135" fmla="*/ 4191582 w 12192000"/>
              <a:gd name="connsiteY135" fmla="*/ 238952 h 4939827"/>
              <a:gd name="connsiteX136" fmla="*/ 4251024 w 12192000"/>
              <a:gd name="connsiteY136" fmla="*/ 240874 h 4939827"/>
              <a:gd name="connsiteX137" fmla="*/ 4355275 w 12192000"/>
              <a:gd name="connsiteY137" fmla="*/ 260205 h 4939827"/>
              <a:gd name="connsiteX138" fmla="*/ 4423807 w 12192000"/>
              <a:gd name="connsiteY138" fmla="*/ 270366 h 4939827"/>
              <a:gd name="connsiteX139" fmla="*/ 4558432 w 12192000"/>
              <a:gd name="connsiteY139" fmla="*/ 269194 h 4939827"/>
              <a:gd name="connsiteX140" fmla="*/ 4635061 w 12192000"/>
              <a:gd name="connsiteY140" fmla="*/ 280682 h 4939827"/>
              <a:gd name="connsiteX141" fmla="*/ 4807427 w 12192000"/>
              <a:gd name="connsiteY141" fmla="*/ 276835 h 4939827"/>
              <a:gd name="connsiteX142" fmla="*/ 5028933 w 12192000"/>
              <a:gd name="connsiteY142" fmla="*/ 183887 h 4939827"/>
              <a:gd name="connsiteX143" fmla="*/ 5093642 w 12192000"/>
              <a:gd name="connsiteY143" fmla="*/ 177214 h 4939827"/>
              <a:gd name="connsiteX144" fmla="*/ 5102642 w 12192000"/>
              <a:gd name="connsiteY144" fmla="*/ 186816 h 4939827"/>
              <a:gd name="connsiteX145" fmla="*/ 5193590 w 12192000"/>
              <a:gd name="connsiteY145" fmla="*/ 156458 h 4939827"/>
              <a:gd name="connsiteX146" fmla="*/ 5323922 w 12192000"/>
              <a:gd name="connsiteY146" fmla="*/ 146332 h 4939827"/>
              <a:gd name="connsiteX147" fmla="*/ 5421860 w 12192000"/>
              <a:gd name="connsiteY147" fmla="*/ 167298 h 4939827"/>
              <a:gd name="connsiteX148" fmla="*/ 5476948 w 12192000"/>
              <a:gd name="connsiteY148" fmla="*/ 173249 h 4939827"/>
              <a:gd name="connsiteX149" fmla="*/ 5516842 w 12192000"/>
              <a:gd name="connsiteY149" fmla="*/ 184018 h 4939827"/>
              <a:gd name="connsiteX150" fmla="*/ 5619415 w 12192000"/>
              <a:gd name="connsiteY150" fmla="*/ 176781 h 4939827"/>
              <a:gd name="connsiteX151" fmla="*/ 5789867 w 12192000"/>
              <a:gd name="connsiteY151" fmla="*/ 150304 h 4939827"/>
              <a:gd name="connsiteX152" fmla="*/ 5825953 w 12192000"/>
              <a:gd name="connsiteY152" fmla="*/ 147907 h 4939827"/>
              <a:gd name="connsiteX153" fmla="*/ 5856168 w 12192000"/>
              <a:gd name="connsiteY153" fmla="*/ 158719 h 4939827"/>
              <a:gd name="connsiteX154" fmla="*/ 5862476 w 12192000"/>
              <a:gd name="connsiteY154" fmla="*/ 172447 h 4939827"/>
              <a:gd name="connsiteX155" fmla="*/ 5882195 w 12192000"/>
              <a:gd name="connsiteY155" fmla="*/ 173195 h 4939827"/>
              <a:gd name="connsiteX156" fmla="*/ 5887271 w 12192000"/>
              <a:gd name="connsiteY156" fmla="*/ 176084 h 4939827"/>
              <a:gd name="connsiteX157" fmla="*/ 5921577 w 12192000"/>
              <a:gd name="connsiteY157" fmla="*/ 169858 h 4939827"/>
              <a:gd name="connsiteX158" fmla="*/ 5983240 w 12192000"/>
              <a:gd name="connsiteY158" fmla="*/ 152755 h 4939827"/>
              <a:gd name="connsiteX159" fmla="*/ 6152287 w 12192000"/>
              <a:gd name="connsiteY159" fmla="*/ 116736 h 4939827"/>
              <a:gd name="connsiteX160" fmla="*/ 6415830 w 12192000"/>
              <a:gd name="connsiteY160" fmla="*/ 136006 h 4939827"/>
              <a:gd name="connsiteX161" fmla="*/ 6756965 w 12192000"/>
              <a:gd name="connsiteY161" fmla="*/ 57636 h 4939827"/>
              <a:gd name="connsiteX162" fmla="*/ 6819400 w 12192000"/>
              <a:gd name="connsiteY162" fmla="*/ 30742 h 4939827"/>
              <a:gd name="connsiteX163" fmla="*/ 6986370 w 12192000"/>
              <a:gd name="connsiteY163" fmla="*/ 12659 h 4939827"/>
              <a:gd name="connsiteX164" fmla="*/ 6989536 w 12192000"/>
              <a:gd name="connsiteY164" fmla="*/ 14528 h 4939827"/>
              <a:gd name="connsiteX165" fmla="*/ 7015933 w 12192000"/>
              <a:gd name="connsiteY165" fmla="*/ 9653 h 4939827"/>
              <a:gd name="connsiteX166" fmla="*/ 7020592 w 12192000"/>
              <a:gd name="connsiteY166" fmla="*/ 1651 h 4939827"/>
              <a:gd name="connsiteX167" fmla="*/ 7025905 w 12192000"/>
              <a:gd name="connsiteY16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3030844 w 12192000"/>
              <a:gd name="connsiteY114" fmla="*/ 225861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87089 w 12192000"/>
              <a:gd name="connsiteY55" fmla="*/ 303891 h 4939827"/>
              <a:gd name="connsiteX56" fmla="*/ 9371484 w 12192000"/>
              <a:gd name="connsiteY56" fmla="*/ 329634 h 4939827"/>
              <a:gd name="connsiteX57" fmla="*/ 9404829 w 12192000"/>
              <a:gd name="connsiteY57" fmla="*/ 339038 h 4939827"/>
              <a:gd name="connsiteX58" fmla="*/ 9427021 w 12192000"/>
              <a:gd name="connsiteY58" fmla="*/ 358784 h 4939827"/>
              <a:gd name="connsiteX59" fmla="*/ 9670844 w 12192000"/>
              <a:gd name="connsiteY59" fmla="*/ 405128 h 4939827"/>
              <a:gd name="connsiteX60" fmla="*/ 9816083 w 12192000"/>
              <a:gd name="connsiteY60" fmla="*/ 416573 h 4939827"/>
              <a:gd name="connsiteX61" fmla="*/ 9936741 w 12192000"/>
              <a:gd name="connsiteY61" fmla="*/ 437044 h 4939827"/>
              <a:gd name="connsiteX62" fmla="*/ 10050093 w 12192000"/>
              <a:gd name="connsiteY62" fmla="*/ 443783 h 4939827"/>
              <a:gd name="connsiteX63" fmla="*/ 10130090 w 12192000"/>
              <a:gd name="connsiteY63" fmla="*/ 459520 h 4939827"/>
              <a:gd name="connsiteX64" fmla="*/ 10173456 w 12192000"/>
              <a:gd name="connsiteY64" fmla="*/ 457749 h 4939827"/>
              <a:gd name="connsiteX65" fmla="*/ 10218232 w 12192000"/>
              <a:gd name="connsiteY65" fmla="*/ 459820 h 4939827"/>
              <a:gd name="connsiteX66" fmla="*/ 10354176 w 12192000"/>
              <a:gd name="connsiteY66" fmla="*/ 471377 h 4939827"/>
              <a:gd name="connsiteX67" fmla="*/ 10430681 w 12192000"/>
              <a:gd name="connsiteY67" fmla="*/ 481226 h 4939827"/>
              <a:gd name="connsiteX68" fmla="*/ 10478169 w 12192000"/>
              <a:gd name="connsiteY68" fmla="*/ 481774 h 4939827"/>
              <a:gd name="connsiteX69" fmla="*/ 10540907 w 12192000"/>
              <a:gd name="connsiteY69" fmla="*/ 485607 h 4939827"/>
              <a:gd name="connsiteX70" fmla="*/ 10614941 w 12192000"/>
              <a:gd name="connsiteY70" fmla="*/ 487592 h 4939827"/>
              <a:gd name="connsiteX71" fmla="*/ 10674098 w 12192000"/>
              <a:gd name="connsiteY71" fmla="*/ 521656 h 4939827"/>
              <a:gd name="connsiteX72" fmla="*/ 10874834 w 12192000"/>
              <a:gd name="connsiteY72" fmla="*/ 574867 h 4939827"/>
              <a:gd name="connsiteX73" fmla="*/ 10944981 w 12192000"/>
              <a:gd name="connsiteY73" fmla="*/ 615042 h 4939827"/>
              <a:gd name="connsiteX74" fmla="*/ 11006376 w 12192000"/>
              <a:gd name="connsiteY74" fmla="*/ 645957 h 4939827"/>
              <a:gd name="connsiteX75" fmla="*/ 11076308 w 12192000"/>
              <a:gd name="connsiteY75" fmla="*/ 675698 h 4939827"/>
              <a:gd name="connsiteX76" fmla="*/ 11148789 w 12192000"/>
              <a:gd name="connsiteY76" fmla="*/ 685041 h 4939827"/>
              <a:gd name="connsiteX77" fmla="*/ 11249129 w 12192000"/>
              <a:gd name="connsiteY77" fmla="*/ 684218 h 4939827"/>
              <a:gd name="connsiteX78" fmla="*/ 11299915 w 12192000"/>
              <a:gd name="connsiteY78" fmla="*/ 692177 h 4939827"/>
              <a:gd name="connsiteX79" fmla="*/ 11386973 w 12192000"/>
              <a:gd name="connsiteY79" fmla="*/ 708209 h 4939827"/>
              <a:gd name="connsiteX80" fmla="*/ 11500105 w 12192000"/>
              <a:gd name="connsiteY80" fmla="*/ 735014 h 4939827"/>
              <a:gd name="connsiteX81" fmla="*/ 11621735 w 12192000"/>
              <a:gd name="connsiteY81" fmla="*/ 789584 h 4939827"/>
              <a:gd name="connsiteX82" fmla="*/ 11691200 w 12192000"/>
              <a:gd name="connsiteY82" fmla="*/ 867902 h 4939827"/>
              <a:gd name="connsiteX83" fmla="*/ 11819427 w 12192000"/>
              <a:gd name="connsiteY83" fmla="*/ 911634 h 4939827"/>
              <a:gd name="connsiteX84" fmla="*/ 11969720 w 12192000"/>
              <a:gd name="connsiteY84" fmla="*/ 964737 h 4939827"/>
              <a:gd name="connsiteX85" fmla="*/ 12055766 w 12192000"/>
              <a:gd name="connsiteY85" fmla="*/ 991268 h 4939827"/>
              <a:gd name="connsiteX86" fmla="*/ 12171539 w 12192000"/>
              <a:gd name="connsiteY86" fmla="*/ 995427 h 4939827"/>
              <a:gd name="connsiteX87" fmla="*/ 12187831 w 12192000"/>
              <a:gd name="connsiteY87" fmla="*/ 996580 h 4939827"/>
              <a:gd name="connsiteX88" fmla="*/ 12192000 w 12192000"/>
              <a:gd name="connsiteY88" fmla="*/ 996726 h 4939827"/>
              <a:gd name="connsiteX89" fmla="*/ 12192000 w 12192000"/>
              <a:gd name="connsiteY89" fmla="*/ 4939827 h 4939827"/>
              <a:gd name="connsiteX90" fmla="*/ 0 w 12192000"/>
              <a:gd name="connsiteY90" fmla="*/ 4939827 h 4939827"/>
              <a:gd name="connsiteX91" fmla="*/ 0 w 12192000"/>
              <a:gd name="connsiteY91" fmla="*/ 512043 h 4939827"/>
              <a:gd name="connsiteX92" fmla="*/ 7381 w 12192000"/>
              <a:gd name="connsiteY92" fmla="*/ 512580 h 4939827"/>
              <a:gd name="connsiteX93" fmla="*/ 100029 w 12192000"/>
              <a:gd name="connsiteY93" fmla="*/ 504758 h 4939827"/>
              <a:gd name="connsiteX94" fmla="*/ 155244 w 12192000"/>
              <a:gd name="connsiteY94" fmla="*/ 525130 h 4939827"/>
              <a:gd name="connsiteX95" fmla="*/ 254366 w 12192000"/>
              <a:gd name="connsiteY95" fmla="*/ 534449 h 4939827"/>
              <a:gd name="connsiteX96" fmla="*/ 447292 w 12192000"/>
              <a:gd name="connsiteY96" fmla="*/ 542725 h 4939827"/>
              <a:gd name="connsiteX97" fmla="*/ 628105 w 12192000"/>
              <a:gd name="connsiteY97" fmla="*/ 547853 h 4939827"/>
              <a:gd name="connsiteX98" fmla="*/ 783146 w 12192000"/>
              <a:gd name="connsiteY98" fmla="*/ 591799 h 4939827"/>
              <a:gd name="connsiteX99" fmla="*/ 1043676 w 12192000"/>
              <a:gd name="connsiteY99" fmla="*/ 591887 h 4939827"/>
              <a:gd name="connsiteX100" fmla="*/ 1281816 w 12192000"/>
              <a:gd name="connsiteY100" fmla="*/ 520946 h 4939827"/>
              <a:gd name="connsiteX101" fmla="*/ 1486347 w 12192000"/>
              <a:gd name="connsiteY101" fmla="*/ 487310 h 4939827"/>
              <a:gd name="connsiteX102" fmla="*/ 1568079 w 12192000"/>
              <a:gd name="connsiteY102" fmla="*/ 462531 h 4939827"/>
              <a:gd name="connsiteX103" fmla="*/ 1622516 w 12192000"/>
              <a:gd name="connsiteY103" fmla="*/ 466058 h 4939827"/>
              <a:gd name="connsiteX104" fmla="*/ 1655457 w 12192000"/>
              <a:gd name="connsiteY104" fmla="*/ 465359 h 4939827"/>
              <a:gd name="connsiteX105" fmla="*/ 1717454 w 12192000"/>
              <a:gd name="connsiteY105" fmla="*/ 417203 h 4939827"/>
              <a:gd name="connsiteX106" fmla="*/ 1913794 w 12192000"/>
              <a:gd name="connsiteY106" fmla="*/ 365255 h 4939827"/>
              <a:gd name="connsiteX107" fmla="*/ 2129762 w 12192000"/>
              <a:gd name="connsiteY107" fmla="*/ 367832 h 4939827"/>
              <a:gd name="connsiteX108" fmla="*/ 2376970 w 12192000"/>
              <a:gd name="connsiteY108" fmla="*/ 350129 h 4939827"/>
              <a:gd name="connsiteX109" fmla="*/ 2480155 w 12192000"/>
              <a:gd name="connsiteY109" fmla="*/ 359227 h 4939827"/>
              <a:gd name="connsiteX110" fmla="*/ 2586782 w 12192000"/>
              <a:gd name="connsiteY110" fmla="*/ 339352 h 4939827"/>
              <a:gd name="connsiteX111" fmla="*/ 2679617 w 12192000"/>
              <a:gd name="connsiteY111" fmla="*/ 305383 h 4939827"/>
              <a:gd name="connsiteX112" fmla="*/ 2788947 w 12192000"/>
              <a:gd name="connsiteY112" fmla="*/ 250375 h 4939827"/>
              <a:gd name="connsiteX113" fmla="*/ 2965530 w 12192000"/>
              <a:gd name="connsiteY113" fmla="*/ 245958 h 4939827"/>
              <a:gd name="connsiteX114" fmla="*/ 3103677 w 12192000"/>
              <a:gd name="connsiteY114" fmla="*/ 209527 h 4939827"/>
              <a:gd name="connsiteX115" fmla="*/ 3126759 w 12192000"/>
              <a:gd name="connsiteY115" fmla="*/ 211226 h 4939827"/>
              <a:gd name="connsiteX116" fmla="*/ 3164020 w 12192000"/>
              <a:gd name="connsiteY116" fmla="*/ 212779 h 4939827"/>
              <a:gd name="connsiteX117" fmla="*/ 3285019 w 12192000"/>
              <a:gd name="connsiteY117" fmla="*/ 220535 h 4939827"/>
              <a:gd name="connsiteX118" fmla="*/ 3365154 w 12192000"/>
              <a:gd name="connsiteY118" fmla="*/ 226416 h 4939827"/>
              <a:gd name="connsiteX119" fmla="*/ 3367507 w 12192000"/>
              <a:gd name="connsiteY119" fmla="*/ 225416 h 4939827"/>
              <a:gd name="connsiteX120" fmla="*/ 3387567 w 12192000"/>
              <a:gd name="connsiteY120" fmla="*/ 227103 h 4939827"/>
              <a:gd name="connsiteX121" fmla="*/ 3498001 w 12192000"/>
              <a:gd name="connsiteY121" fmla="*/ 231941 h 4939827"/>
              <a:gd name="connsiteX122" fmla="*/ 3561557 w 12192000"/>
              <a:gd name="connsiteY122" fmla="*/ 228095 h 4939827"/>
              <a:gd name="connsiteX123" fmla="*/ 3611920 w 12192000"/>
              <a:gd name="connsiteY123" fmla="*/ 218094 h 4939827"/>
              <a:gd name="connsiteX124" fmla="*/ 3620528 w 12192000"/>
              <a:gd name="connsiteY124" fmla="*/ 218788 h 4939827"/>
              <a:gd name="connsiteX125" fmla="*/ 3620766 w 12192000"/>
              <a:gd name="connsiteY125" fmla="*/ 218511 h 4939827"/>
              <a:gd name="connsiteX126" fmla="*/ 3629977 w 12192000"/>
              <a:gd name="connsiteY126" fmla="*/ 218664 h 4939827"/>
              <a:gd name="connsiteX127" fmla="*/ 3636217 w 12192000"/>
              <a:gd name="connsiteY127" fmla="*/ 220048 h 4939827"/>
              <a:gd name="connsiteX128" fmla="*/ 3709484 w 12192000"/>
              <a:gd name="connsiteY128" fmla="*/ 186927 h 4939827"/>
              <a:gd name="connsiteX129" fmla="*/ 3761342 w 12192000"/>
              <a:gd name="connsiteY129" fmla="*/ 177474 h 4939827"/>
              <a:gd name="connsiteX130" fmla="*/ 3799748 w 12192000"/>
              <a:gd name="connsiteY130" fmla="*/ 167154 h 4939827"/>
              <a:gd name="connsiteX131" fmla="*/ 3922756 w 12192000"/>
              <a:gd name="connsiteY131" fmla="*/ 194044 h 4939827"/>
              <a:gd name="connsiteX132" fmla="*/ 4028476 w 12192000"/>
              <a:gd name="connsiteY132" fmla="*/ 223679 h 4939827"/>
              <a:gd name="connsiteX133" fmla="*/ 4191582 w 12192000"/>
              <a:gd name="connsiteY133" fmla="*/ 238952 h 4939827"/>
              <a:gd name="connsiteX134" fmla="*/ 4251024 w 12192000"/>
              <a:gd name="connsiteY134" fmla="*/ 240874 h 4939827"/>
              <a:gd name="connsiteX135" fmla="*/ 4355275 w 12192000"/>
              <a:gd name="connsiteY135" fmla="*/ 260205 h 4939827"/>
              <a:gd name="connsiteX136" fmla="*/ 4423807 w 12192000"/>
              <a:gd name="connsiteY136" fmla="*/ 270366 h 4939827"/>
              <a:gd name="connsiteX137" fmla="*/ 4558432 w 12192000"/>
              <a:gd name="connsiteY137" fmla="*/ 269194 h 4939827"/>
              <a:gd name="connsiteX138" fmla="*/ 4635061 w 12192000"/>
              <a:gd name="connsiteY138" fmla="*/ 280682 h 4939827"/>
              <a:gd name="connsiteX139" fmla="*/ 4807427 w 12192000"/>
              <a:gd name="connsiteY139" fmla="*/ 276835 h 4939827"/>
              <a:gd name="connsiteX140" fmla="*/ 5028933 w 12192000"/>
              <a:gd name="connsiteY140" fmla="*/ 183887 h 4939827"/>
              <a:gd name="connsiteX141" fmla="*/ 5093642 w 12192000"/>
              <a:gd name="connsiteY141" fmla="*/ 177214 h 4939827"/>
              <a:gd name="connsiteX142" fmla="*/ 5102642 w 12192000"/>
              <a:gd name="connsiteY142" fmla="*/ 186816 h 4939827"/>
              <a:gd name="connsiteX143" fmla="*/ 5193590 w 12192000"/>
              <a:gd name="connsiteY143" fmla="*/ 156458 h 4939827"/>
              <a:gd name="connsiteX144" fmla="*/ 5323922 w 12192000"/>
              <a:gd name="connsiteY144" fmla="*/ 146332 h 4939827"/>
              <a:gd name="connsiteX145" fmla="*/ 5421860 w 12192000"/>
              <a:gd name="connsiteY145" fmla="*/ 167298 h 4939827"/>
              <a:gd name="connsiteX146" fmla="*/ 5476948 w 12192000"/>
              <a:gd name="connsiteY146" fmla="*/ 173249 h 4939827"/>
              <a:gd name="connsiteX147" fmla="*/ 5516842 w 12192000"/>
              <a:gd name="connsiteY147" fmla="*/ 184018 h 4939827"/>
              <a:gd name="connsiteX148" fmla="*/ 5619415 w 12192000"/>
              <a:gd name="connsiteY148" fmla="*/ 176781 h 4939827"/>
              <a:gd name="connsiteX149" fmla="*/ 5789867 w 12192000"/>
              <a:gd name="connsiteY149" fmla="*/ 150304 h 4939827"/>
              <a:gd name="connsiteX150" fmla="*/ 5825953 w 12192000"/>
              <a:gd name="connsiteY150" fmla="*/ 147907 h 4939827"/>
              <a:gd name="connsiteX151" fmla="*/ 5856168 w 12192000"/>
              <a:gd name="connsiteY151" fmla="*/ 158719 h 4939827"/>
              <a:gd name="connsiteX152" fmla="*/ 5862476 w 12192000"/>
              <a:gd name="connsiteY152" fmla="*/ 172447 h 4939827"/>
              <a:gd name="connsiteX153" fmla="*/ 5882195 w 12192000"/>
              <a:gd name="connsiteY153" fmla="*/ 173195 h 4939827"/>
              <a:gd name="connsiteX154" fmla="*/ 5887271 w 12192000"/>
              <a:gd name="connsiteY154" fmla="*/ 176084 h 4939827"/>
              <a:gd name="connsiteX155" fmla="*/ 5921577 w 12192000"/>
              <a:gd name="connsiteY155" fmla="*/ 169858 h 4939827"/>
              <a:gd name="connsiteX156" fmla="*/ 5983240 w 12192000"/>
              <a:gd name="connsiteY156" fmla="*/ 152755 h 4939827"/>
              <a:gd name="connsiteX157" fmla="*/ 6152287 w 12192000"/>
              <a:gd name="connsiteY157" fmla="*/ 116736 h 4939827"/>
              <a:gd name="connsiteX158" fmla="*/ 6415830 w 12192000"/>
              <a:gd name="connsiteY158" fmla="*/ 136006 h 4939827"/>
              <a:gd name="connsiteX159" fmla="*/ 6756965 w 12192000"/>
              <a:gd name="connsiteY159" fmla="*/ 57636 h 4939827"/>
              <a:gd name="connsiteX160" fmla="*/ 6819400 w 12192000"/>
              <a:gd name="connsiteY160" fmla="*/ 30742 h 4939827"/>
              <a:gd name="connsiteX161" fmla="*/ 6986370 w 12192000"/>
              <a:gd name="connsiteY161" fmla="*/ 12659 h 4939827"/>
              <a:gd name="connsiteX162" fmla="*/ 6989536 w 12192000"/>
              <a:gd name="connsiteY162" fmla="*/ 14528 h 4939827"/>
              <a:gd name="connsiteX163" fmla="*/ 7015933 w 12192000"/>
              <a:gd name="connsiteY163" fmla="*/ 9653 h 4939827"/>
              <a:gd name="connsiteX164" fmla="*/ 7020592 w 12192000"/>
              <a:gd name="connsiteY164" fmla="*/ 1651 h 4939827"/>
              <a:gd name="connsiteX165" fmla="*/ 7025905 w 12192000"/>
              <a:gd name="connsiteY165"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371484 w 12192000"/>
              <a:gd name="connsiteY55" fmla="*/ 329634 h 4939827"/>
              <a:gd name="connsiteX56" fmla="*/ 9404829 w 12192000"/>
              <a:gd name="connsiteY56" fmla="*/ 339038 h 4939827"/>
              <a:gd name="connsiteX57" fmla="*/ 9427021 w 12192000"/>
              <a:gd name="connsiteY57" fmla="*/ 358784 h 4939827"/>
              <a:gd name="connsiteX58" fmla="*/ 9670844 w 12192000"/>
              <a:gd name="connsiteY58" fmla="*/ 405128 h 4939827"/>
              <a:gd name="connsiteX59" fmla="*/ 9816083 w 12192000"/>
              <a:gd name="connsiteY59" fmla="*/ 416573 h 4939827"/>
              <a:gd name="connsiteX60" fmla="*/ 9936741 w 12192000"/>
              <a:gd name="connsiteY60" fmla="*/ 437044 h 4939827"/>
              <a:gd name="connsiteX61" fmla="*/ 10050093 w 12192000"/>
              <a:gd name="connsiteY61" fmla="*/ 443783 h 4939827"/>
              <a:gd name="connsiteX62" fmla="*/ 10130090 w 12192000"/>
              <a:gd name="connsiteY62" fmla="*/ 459520 h 4939827"/>
              <a:gd name="connsiteX63" fmla="*/ 10173456 w 12192000"/>
              <a:gd name="connsiteY63" fmla="*/ 457749 h 4939827"/>
              <a:gd name="connsiteX64" fmla="*/ 10218232 w 12192000"/>
              <a:gd name="connsiteY64" fmla="*/ 459820 h 4939827"/>
              <a:gd name="connsiteX65" fmla="*/ 10354176 w 12192000"/>
              <a:gd name="connsiteY65" fmla="*/ 471377 h 4939827"/>
              <a:gd name="connsiteX66" fmla="*/ 10430681 w 12192000"/>
              <a:gd name="connsiteY66" fmla="*/ 481226 h 4939827"/>
              <a:gd name="connsiteX67" fmla="*/ 10478169 w 12192000"/>
              <a:gd name="connsiteY67" fmla="*/ 481774 h 4939827"/>
              <a:gd name="connsiteX68" fmla="*/ 10540907 w 12192000"/>
              <a:gd name="connsiteY68" fmla="*/ 485607 h 4939827"/>
              <a:gd name="connsiteX69" fmla="*/ 10614941 w 12192000"/>
              <a:gd name="connsiteY69" fmla="*/ 487592 h 4939827"/>
              <a:gd name="connsiteX70" fmla="*/ 10674098 w 12192000"/>
              <a:gd name="connsiteY70" fmla="*/ 521656 h 4939827"/>
              <a:gd name="connsiteX71" fmla="*/ 10874834 w 12192000"/>
              <a:gd name="connsiteY71" fmla="*/ 574867 h 4939827"/>
              <a:gd name="connsiteX72" fmla="*/ 10944981 w 12192000"/>
              <a:gd name="connsiteY72" fmla="*/ 615042 h 4939827"/>
              <a:gd name="connsiteX73" fmla="*/ 11006376 w 12192000"/>
              <a:gd name="connsiteY73" fmla="*/ 645957 h 4939827"/>
              <a:gd name="connsiteX74" fmla="*/ 11076308 w 12192000"/>
              <a:gd name="connsiteY74" fmla="*/ 675698 h 4939827"/>
              <a:gd name="connsiteX75" fmla="*/ 11148789 w 12192000"/>
              <a:gd name="connsiteY75" fmla="*/ 685041 h 4939827"/>
              <a:gd name="connsiteX76" fmla="*/ 11249129 w 12192000"/>
              <a:gd name="connsiteY76" fmla="*/ 684218 h 4939827"/>
              <a:gd name="connsiteX77" fmla="*/ 11299915 w 12192000"/>
              <a:gd name="connsiteY77" fmla="*/ 692177 h 4939827"/>
              <a:gd name="connsiteX78" fmla="*/ 11386973 w 12192000"/>
              <a:gd name="connsiteY78" fmla="*/ 708209 h 4939827"/>
              <a:gd name="connsiteX79" fmla="*/ 11500105 w 12192000"/>
              <a:gd name="connsiteY79" fmla="*/ 735014 h 4939827"/>
              <a:gd name="connsiteX80" fmla="*/ 11621735 w 12192000"/>
              <a:gd name="connsiteY80" fmla="*/ 789584 h 4939827"/>
              <a:gd name="connsiteX81" fmla="*/ 11691200 w 12192000"/>
              <a:gd name="connsiteY81" fmla="*/ 867902 h 4939827"/>
              <a:gd name="connsiteX82" fmla="*/ 11819427 w 12192000"/>
              <a:gd name="connsiteY82" fmla="*/ 911634 h 4939827"/>
              <a:gd name="connsiteX83" fmla="*/ 11969720 w 12192000"/>
              <a:gd name="connsiteY83" fmla="*/ 964737 h 4939827"/>
              <a:gd name="connsiteX84" fmla="*/ 12055766 w 12192000"/>
              <a:gd name="connsiteY84" fmla="*/ 991268 h 4939827"/>
              <a:gd name="connsiteX85" fmla="*/ 12171539 w 12192000"/>
              <a:gd name="connsiteY85" fmla="*/ 995427 h 4939827"/>
              <a:gd name="connsiteX86" fmla="*/ 12187831 w 12192000"/>
              <a:gd name="connsiteY86" fmla="*/ 996580 h 4939827"/>
              <a:gd name="connsiteX87" fmla="*/ 12192000 w 12192000"/>
              <a:gd name="connsiteY87" fmla="*/ 996726 h 4939827"/>
              <a:gd name="connsiteX88" fmla="*/ 12192000 w 12192000"/>
              <a:gd name="connsiteY88" fmla="*/ 4939827 h 4939827"/>
              <a:gd name="connsiteX89" fmla="*/ 0 w 12192000"/>
              <a:gd name="connsiteY89" fmla="*/ 4939827 h 4939827"/>
              <a:gd name="connsiteX90" fmla="*/ 0 w 12192000"/>
              <a:gd name="connsiteY90" fmla="*/ 512043 h 4939827"/>
              <a:gd name="connsiteX91" fmla="*/ 7381 w 12192000"/>
              <a:gd name="connsiteY91" fmla="*/ 512580 h 4939827"/>
              <a:gd name="connsiteX92" fmla="*/ 100029 w 12192000"/>
              <a:gd name="connsiteY92" fmla="*/ 504758 h 4939827"/>
              <a:gd name="connsiteX93" fmla="*/ 155244 w 12192000"/>
              <a:gd name="connsiteY93" fmla="*/ 525130 h 4939827"/>
              <a:gd name="connsiteX94" fmla="*/ 254366 w 12192000"/>
              <a:gd name="connsiteY94" fmla="*/ 534449 h 4939827"/>
              <a:gd name="connsiteX95" fmla="*/ 447292 w 12192000"/>
              <a:gd name="connsiteY95" fmla="*/ 542725 h 4939827"/>
              <a:gd name="connsiteX96" fmla="*/ 628105 w 12192000"/>
              <a:gd name="connsiteY96" fmla="*/ 547853 h 4939827"/>
              <a:gd name="connsiteX97" fmla="*/ 783146 w 12192000"/>
              <a:gd name="connsiteY97" fmla="*/ 591799 h 4939827"/>
              <a:gd name="connsiteX98" fmla="*/ 1043676 w 12192000"/>
              <a:gd name="connsiteY98" fmla="*/ 591887 h 4939827"/>
              <a:gd name="connsiteX99" fmla="*/ 1281816 w 12192000"/>
              <a:gd name="connsiteY99" fmla="*/ 520946 h 4939827"/>
              <a:gd name="connsiteX100" fmla="*/ 1486347 w 12192000"/>
              <a:gd name="connsiteY100" fmla="*/ 487310 h 4939827"/>
              <a:gd name="connsiteX101" fmla="*/ 1568079 w 12192000"/>
              <a:gd name="connsiteY101" fmla="*/ 462531 h 4939827"/>
              <a:gd name="connsiteX102" fmla="*/ 1622516 w 12192000"/>
              <a:gd name="connsiteY102" fmla="*/ 466058 h 4939827"/>
              <a:gd name="connsiteX103" fmla="*/ 1655457 w 12192000"/>
              <a:gd name="connsiteY103" fmla="*/ 465359 h 4939827"/>
              <a:gd name="connsiteX104" fmla="*/ 1717454 w 12192000"/>
              <a:gd name="connsiteY104" fmla="*/ 417203 h 4939827"/>
              <a:gd name="connsiteX105" fmla="*/ 1913794 w 12192000"/>
              <a:gd name="connsiteY105" fmla="*/ 365255 h 4939827"/>
              <a:gd name="connsiteX106" fmla="*/ 2129762 w 12192000"/>
              <a:gd name="connsiteY106" fmla="*/ 367832 h 4939827"/>
              <a:gd name="connsiteX107" fmla="*/ 2376970 w 12192000"/>
              <a:gd name="connsiteY107" fmla="*/ 350129 h 4939827"/>
              <a:gd name="connsiteX108" fmla="*/ 2480155 w 12192000"/>
              <a:gd name="connsiteY108" fmla="*/ 359227 h 4939827"/>
              <a:gd name="connsiteX109" fmla="*/ 2586782 w 12192000"/>
              <a:gd name="connsiteY109" fmla="*/ 339352 h 4939827"/>
              <a:gd name="connsiteX110" fmla="*/ 2679617 w 12192000"/>
              <a:gd name="connsiteY110" fmla="*/ 305383 h 4939827"/>
              <a:gd name="connsiteX111" fmla="*/ 2788947 w 12192000"/>
              <a:gd name="connsiteY111" fmla="*/ 250375 h 4939827"/>
              <a:gd name="connsiteX112" fmla="*/ 2965530 w 12192000"/>
              <a:gd name="connsiteY112" fmla="*/ 245958 h 4939827"/>
              <a:gd name="connsiteX113" fmla="*/ 3103677 w 12192000"/>
              <a:gd name="connsiteY113" fmla="*/ 209527 h 4939827"/>
              <a:gd name="connsiteX114" fmla="*/ 3126759 w 12192000"/>
              <a:gd name="connsiteY114" fmla="*/ 211226 h 4939827"/>
              <a:gd name="connsiteX115" fmla="*/ 3164020 w 12192000"/>
              <a:gd name="connsiteY115" fmla="*/ 212779 h 4939827"/>
              <a:gd name="connsiteX116" fmla="*/ 3285019 w 12192000"/>
              <a:gd name="connsiteY116" fmla="*/ 220535 h 4939827"/>
              <a:gd name="connsiteX117" fmla="*/ 3365154 w 12192000"/>
              <a:gd name="connsiteY117" fmla="*/ 226416 h 4939827"/>
              <a:gd name="connsiteX118" fmla="*/ 3367507 w 12192000"/>
              <a:gd name="connsiteY118" fmla="*/ 225416 h 4939827"/>
              <a:gd name="connsiteX119" fmla="*/ 3387567 w 12192000"/>
              <a:gd name="connsiteY119" fmla="*/ 227103 h 4939827"/>
              <a:gd name="connsiteX120" fmla="*/ 3498001 w 12192000"/>
              <a:gd name="connsiteY120" fmla="*/ 231941 h 4939827"/>
              <a:gd name="connsiteX121" fmla="*/ 3561557 w 12192000"/>
              <a:gd name="connsiteY121" fmla="*/ 228095 h 4939827"/>
              <a:gd name="connsiteX122" fmla="*/ 3611920 w 12192000"/>
              <a:gd name="connsiteY122" fmla="*/ 218094 h 4939827"/>
              <a:gd name="connsiteX123" fmla="*/ 3620528 w 12192000"/>
              <a:gd name="connsiteY123" fmla="*/ 218788 h 4939827"/>
              <a:gd name="connsiteX124" fmla="*/ 3620766 w 12192000"/>
              <a:gd name="connsiteY124" fmla="*/ 218511 h 4939827"/>
              <a:gd name="connsiteX125" fmla="*/ 3629977 w 12192000"/>
              <a:gd name="connsiteY125" fmla="*/ 218664 h 4939827"/>
              <a:gd name="connsiteX126" fmla="*/ 3636217 w 12192000"/>
              <a:gd name="connsiteY126" fmla="*/ 220048 h 4939827"/>
              <a:gd name="connsiteX127" fmla="*/ 3709484 w 12192000"/>
              <a:gd name="connsiteY127" fmla="*/ 186927 h 4939827"/>
              <a:gd name="connsiteX128" fmla="*/ 3761342 w 12192000"/>
              <a:gd name="connsiteY128" fmla="*/ 177474 h 4939827"/>
              <a:gd name="connsiteX129" fmla="*/ 3799748 w 12192000"/>
              <a:gd name="connsiteY129" fmla="*/ 167154 h 4939827"/>
              <a:gd name="connsiteX130" fmla="*/ 3922756 w 12192000"/>
              <a:gd name="connsiteY130" fmla="*/ 194044 h 4939827"/>
              <a:gd name="connsiteX131" fmla="*/ 4028476 w 12192000"/>
              <a:gd name="connsiteY131" fmla="*/ 223679 h 4939827"/>
              <a:gd name="connsiteX132" fmla="*/ 4191582 w 12192000"/>
              <a:gd name="connsiteY132" fmla="*/ 238952 h 4939827"/>
              <a:gd name="connsiteX133" fmla="*/ 4251024 w 12192000"/>
              <a:gd name="connsiteY133" fmla="*/ 240874 h 4939827"/>
              <a:gd name="connsiteX134" fmla="*/ 4355275 w 12192000"/>
              <a:gd name="connsiteY134" fmla="*/ 260205 h 4939827"/>
              <a:gd name="connsiteX135" fmla="*/ 4423807 w 12192000"/>
              <a:gd name="connsiteY135" fmla="*/ 270366 h 4939827"/>
              <a:gd name="connsiteX136" fmla="*/ 4558432 w 12192000"/>
              <a:gd name="connsiteY136" fmla="*/ 269194 h 4939827"/>
              <a:gd name="connsiteX137" fmla="*/ 4635061 w 12192000"/>
              <a:gd name="connsiteY137" fmla="*/ 280682 h 4939827"/>
              <a:gd name="connsiteX138" fmla="*/ 4807427 w 12192000"/>
              <a:gd name="connsiteY138" fmla="*/ 276835 h 4939827"/>
              <a:gd name="connsiteX139" fmla="*/ 5028933 w 12192000"/>
              <a:gd name="connsiteY139" fmla="*/ 183887 h 4939827"/>
              <a:gd name="connsiteX140" fmla="*/ 5093642 w 12192000"/>
              <a:gd name="connsiteY140" fmla="*/ 177214 h 4939827"/>
              <a:gd name="connsiteX141" fmla="*/ 5102642 w 12192000"/>
              <a:gd name="connsiteY141" fmla="*/ 186816 h 4939827"/>
              <a:gd name="connsiteX142" fmla="*/ 5193590 w 12192000"/>
              <a:gd name="connsiteY142" fmla="*/ 156458 h 4939827"/>
              <a:gd name="connsiteX143" fmla="*/ 5323922 w 12192000"/>
              <a:gd name="connsiteY143" fmla="*/ 146332 h 4939827"/>
              <a:gd name="connsiteX144" fmla="*/ 5421860 w 12192000"/>
              <a:gd name="connsiteY144" fmla="*/ 167298 h 4939827"/>
              <a:gd name="connsiteX145" fmla="*/ 5476948 w 12192000"/>
              <a:gd name="connsiteY145" fmla="*/ 173249 h 4939827"/>
              <a:gd name="connsiteX146" fmla="*/ 5516842 w 12192000"/>
              <a:gd name="connsiteY146" fmla="*/ 184018 h 4939827"/>
              <a:gd name="connsiteX147" fmla="*/ 5619415 w 12192000"/>
              <a:gd name="connsiteY147" fmla="*/ 176781 h 4939827"/>
              <a:gd name="connsiteX148" fmla="*/ 5789867 w 12192000"/>
              <a:gd name="connsiteY148" fmla="*/ 150304 h 4939827"/>
              <a:gd name="connsiteX149" fmla="*/ 5825953 w 12192000"/>
              <a:gd name="connsiteY149" fmla="*/ 147907 h 4939827"/>
              <a:gd name="connsiteX150" fmla="*/ 5856168 w 12192000"/>
              <a:gd name="connsiteY150" fmla="*/ 158719 h 4939827"/>
              <a:gd name="connsiteX151" fmla="*/ 5862476 w 12192000"/>
              <a:gd name="connsiteY151" fmla="*/ 172447 h 4939827"/>
              <a:gd name="connsiteX152" fmla="*/ 5882195 w 12192000"/>
              <a:gd name="connsiteY152" fmla="*/ 173195 h 4939827"/>
              <a:gd name="connsiteX153" fmla="*/ 5887271 w 12192000"/>
              <a:gd name="connsiteY153" fmla="*/ 176084 h 4939827"/>
              <a:gd name="connsiteX154" fmla="*/ 5921577 w 12192000"/>
              <a:gd name="connsiteY154" fmla="*/ 169858 h 4939827"/>
              <a:gd name="connsiteX155" fmla="*/ 5983240 w 12192000"/>
              <a:gd name="connsiteY155" fmla="*/ 152755 h 4939827"/>
              <a:gd name="connsiteX156" fmla="*/ 6152287 w 12192000"/>
              <a:gd name="connsiteY156" fmla="*/ 116736 h 4939827"/>
              <a:gd name="connsiteX157" fmla="*/ 6415830 w 12192000"/>
              <a:gd name="connsiteY157" fmla="*/ 136006 h 4939827"/>
              <a:gd name="connsiteX158" fmla="*/ 6756965 w 12192000"/>
              <a:gd name="connsiteY158" fmla="*/ 57636 h 4939827"/>
              <a:gd name="connsiteX159" fmla="*/ 6819400 w 12192000"/>
              <a:gd name="connsiteY159" fmla="*/ 30742 h 4939827"/>
              <a:gd name="connsiteX160" fmla="*/ 6986370 w 12192000"/>
              <a:gd name="connsiteY160" fmla="*/ 12659 h 4939827"/>
              <a:gd name="connsiteX161" fmla="*/ 6989536 w 12192000"/>
              <a:gd name="connsiteY161" fmla="*/ 14528 h 4939827"/>
              <a:gd name="connsiteX162" fmla="*/ 7015933 w 12192000"/>
              <a:gd name="connsiteY162" fmla="*/ 9653 h 4939827"/>
              <a:gd name="connsiteX163" fmla="*/ 7020592 w 12192000"/>
              <a:gd name="connsiteY163" fmla="*/ 1651 h 4939827"/>
              <a:gd name="connsiteX164" fmla="*/ 7025905 w 12192000"/>
              <a:gd name="connsiteY164"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877301 w 12192000"/>
              <a:gd name="connsiteY15" fmla="*/ 186153 h 4939827"/>
              <a:gd name="connsiteX16" fmla="*/ 7952584 w 12192000"/>
              <a:gd name="connsiteY16" fmla="*/ 170181 h 4939827"/>
              <a:gd name="connsiteX17" fmla="*/ 8009534 w 12192000"/>
              <a:gd name="connsiteY17" fmla="*/ 176441 h 4939827"/>
              <a:gd name="connsiteX18" fmla="*/ 8058681 w 12192000"/>
              <a:gd name="connsiteY18" fmla="*/ 219431 h 4939827"/>
              <a:gd name="connsiteX19" fmla="*/ 8126175 w 12192000"/>
              <a:gd name="connsiteY19" fmla="*/ 240005 h 4939827"/>
              <a:gd name="connsiteX20" fmla="*/ 8166439 w 12192000"/>
              <a:gd name="connsiteY20" fmla="*/ 252699 h 4939827"/>
              <a:gd name="connsiteX21" fmla="*/ 8281371 w 12192000"/>
              <a:gd name="connsiteY21" fmla="*/ 256875 h 4939827"/>
              <a:gd name="connsiteX22" fmla="*/ 8381609 w 12192000"/>
              <a:gd name="connsiteY22" fmla="*/ 240618 h 4939827"/>
              <a:gd name="connsiteX23" fmla="*/ 8406759 w 12192000"/>
              <a:gd name="connsiteY23" fmla="*/ 232517 h 4939827"/>
              <a:gd name="connsiteX24" fmla="*/ 8426506 w 12192000"/>
              <a:gd name="connsiteY24" fmla="*/ 241842 h 4939827"/>
              <a:gd name="connsiteX25" fmla="*/ 8427949 w 12192000"/>
              <a:gd name="connsiteY25" fmla="*/ 240981 h 4939827"/>
              <a:gd name="connsiteX26" fmla="*/ 8441468 w 12192000"/>
              <a:gd name="connsiteY26" fmla="*/ 241157 h 4939827"/>
              <a:gd name="connsiteX27" fmla="*/ 8565757 w 12192000"/>
              <a:gd name="connsiteY27" fmla="*/ 255317 h 4939827"/>
              <a:gd name="connsiteX28" fmla="*/ 8573171 w 12192000"/>
              <a:gd name="connsiteY28" fmla="*/ 258426 h 4939827"/>
              <a:gd name="connsiteX29" fmla="*/ 8573548 w 12192000"/>
              <a:gd name="connsiteY29" fmla="*/ 258241 h 4939827"/>
              <a:gd name="connsiteX30" fmla="*/ 8581827 w 12192000"/>
              <a:gd name="connsiteY30" fmla="*/ 261028 h 4939827"/>
              <a:gd name="connsiteX31" fmla="*/ 8586687 w 12192000"/>
              <a:gd name="connsiteY31" fmla="*/ 264089 h 4939827"/>
              <a:gd name="connsiteX32" fmla="*/ 8601067 w 12192000"/>
              <a:gd name="connsiteY32" fmla="*/ 270114 h 4939827"/>
              <a:gd name="connsiteX33" fmla="*/ 8672650 w 12192000"/>
              <a:gd name="connsiteY33" fmla="*/ 254821 h 4939827"/>
              <a:gd name="connsiteX34" fmla="*/ 8785543 w 12192000"/>
              <a:gd name="connsiteY34" fmla="*/ 263406 h 4939827"/>
              <a:gd name="connsiteX35" fmla="*/ 8830588 w 12192000"/>
              <a:gd name="connsiteY35" fmla="*/ 265483 h 4939827"/>
              <a:gd name="connsiteX36" fmla="*/ 8905142 w 12192000"/>
              <a:gd name="connsiteY36" fmla="*/ 264958 h 4939827"/>
              <a:gd name="connsiteX37" fmla="*/ 8968582 w 12192000"/>
              <a:gd name="connsiteY37" fmla="*/ 262728 h 4939827"/>
              <a:gd name="connsiteX38" fmla="*/ 8972994 w 12192000"/>
              <a:gd name="connsiteY38" fmla="*/ 263284 h 4939827"/>
              <a:gd name="connsiteX39" fmla="*/ 9004605 w 12192000"/>
              <a:gd name="connsiteY39" fmla="*/ 258041 h 4939827"/>
              <a:gd name="connsiteX40" fmla="*/ 9016165 w 12192000"/>
              <a:gd name="connsiteY40" fmla="*/ 261258 h 4939827"/>
              <a:gd name="connsiteX41" fmla="*/ 9043297 w 12192000"/>
              <a:gd name="connsiteY41" fmla="*/ 281547 h 4939827"/>
              <a:gd name="connsiteX42" fmla="*/ 9048315 w 12192000"/>
              <a:gd name="connsiteY42" fmla="*/ 279264 h 4939827"/>
              <a:gd name="connsiteX43" fmla="*/ 9054706 w 12192000"/>
              <a:gd name="connsiteY43" fmla="*/ 278538 h 4939827"/>
              <a:gd name="connsiteX44" fmla="*/ 9070919 w 12192000"/>
              <a:gd name="connsiteY44" fmla="*/ 281810 h 4939827"/>
              <a:gd name="connsiteX45" fmla="*/ 9076813 w 12192000"/>
              <a:gd name="connsiteY45" fmla="*/ 283909 h 4939827"/>
              <a:gd name="connsiteX46" fmla="*/ 9085871 w 12192000"/>
              <a:gd name="connsiteY46" fmla="*/ 285133 h 4939827"/>
              <a:gd name="connsiteX47" fmla="*/ 9086159 w 12192000"/>
              <a:gd name="connsiteY47" fmla="*/ 284887 h 4939827"/>
              <a:gd name="connsiteX48" fmla="*/ 9134606 w 12192000"/>
              <a:gd name="connsiteY48" fmla="*/ 288168 h 4939827"/>
              <a:gd name="connsiteX49" fmla="*/ 9195590 w 12192000"/>
              <a:gd name="connsiteY49" fmla="*/ 279568 h 4939827"/>
              <a:gd name="connsiteX50" fmla="*/ 9219336 w 12192000"/>
              <a:gd name="connsiteY50" fmla="*/ 278133 h 4939827"/>
              <a:gd name="connsiteX51" fmla="*/ 9232362 w 12192000"/>
              <a:gd name="connsiteY51" fmla="*/ 275894 h 4939827"/>
              <a:gd name="connsiteX52" fmla="*/ 9233396 w 12192000"/>
              <a:gd name="connsiteY52" fmla="*/ 274803 h 4939827"/>
              <a:gd name="connsiteX53" fmla="*/ 9256213 w 12192000"/>
              <a:gd name="connsiteY53" fmla="*/ 281576 h 4939827"/>
              <a:gd name="connsiteX54" fmla="*/ 9371484 w 12192000"/>
              <a:gd name="connsiteY54" fmla="*/ 329634 h 4939827"/>
              <a:gd name="connsiteX55" fmla="*/ 9404829 w 12192000"/>
              <a:gd name="connsiteY55" fmla="*/ 339038 h 4939827"/>
              <a:gd name="connsiteX56" fmla="*/ 9427021 w 12192000"/>
              <a:gd name="connsiteY56" fmla="*/ 358784 h 4939827"/>
              <a:gd name="connsiteX57" fmla="*/ 9670844 w 12192000"/>
              <a:gd name="connsiteY57" fmla="*/ 405128 h 4939827"/>
              <a:gd name="connsiteX58" fmla="*/ 9816083 w 12192000"/>
              <a:gd name="connsiteY58" fmla="*/ 416573 h 4939827"/>
              <a:gd name="connsiteX59" fmla="*/ 9936741 w 12192000"/>
              <a:gd name="connsiteY59" fmla="*/ 437044 h 4939827"/>
              <a:gd name="connsiteX60" fmla="*/ 10050093 w 12192000"/>
              <a:gd name="connsiteY60" fmla="*/ 443783 h 4939827"/>
              <a:gd name="connsiteX61" fmla="*/ 10130090 w 12192000"/>
              <a:gd name="connsiteY61" fmla="*/ 459520 h 4939827"/>
              <a:gd name="connsiteX62" fmla="*/ 10173456 w 12192000"/>
              <a:gd name="connsiteY62" fmla="*/ 457749 h 4939827"/>
              <a:gd name="connsiteX63" fmla="*/ 10218232 w 12192000"/>
              <a:gd name="connsiteY63" fmla="*/ 459820 h 4939827"/>
              <a:gd name="connsiteX64" fmla="*/ 10354176 w 12192000"/>
              <a:gd name="connsiteY64" fmla="*/ 471377 h 4939827"/>
              <a:gd name="connsiteX65" fmla="*/ 10430681 w 12192000"/>
              <a:gd name="connsiteY65" fmla="*/ 481226 h 4939827"/>
              <a:gd name="connsiteX66" fmla="*/ 10478169 w 12192000"/>
              <a:gd name="connsiteY66" fmla="*/ 481774 h 4939827"/>
              <a:gd name="connsiteX67" fmla="*/ 10540907 w 12192000"/>
              <a:gd name="connsiteY67" fmla="*/ 485607 h 4939827"/>
              <a:gd name="connsiteX68" fmla="*/ 10614941 w 12192000"/>
              <a:gd name="connsiteY68" fmla="*/ 487592 h 4939827"/>
              <a:gd name="connsiteX69" fmla="*/ 10674098 w 12192000"/>
              <a:gd name="connsiteY69" fmla="*/ 521656 h 4939827"/>
              <a:gd name="connsiteX70" fmla="*/ 10874834 w 12192000"/>
              <a:gd name="connsiteY70" fmla="*/ 574867 h 4939827"/>
              <a:gd name="connsiteX71" fmla="*/ 10944981 w 12192000"/>
              <a:gd name="connsiteY71" fmla="*/ 615042 h 4939827"/>
              <a:gd name="connsiteX72" fmla="*/ 11006376 w 12192000"/>
              <a:gd name="connsiteY72" fmla="*/ 645957 h 4939827"/>
              <a:gd name="connsiteX73" fmla="*/ 11076308 w 12192000"/>
              <a:gd name="connsiteY73" fmla="*/ 675698 h 4939827"/>
              <a:gd name="connsiteX74" fmla="*/ 11148789 w 12192000"/>
              <a:gd name="connsiteY74" fmla="*/ 685041 h 4939827"/>
              <a:gd name="connsiteX75" fmla="*/ 11249129 w 12192000"/>
              <a:gd name="connsiteY75" fmla="*/ 684218 h 4939827"/>
              <a:gd name="connsiteX76" fmla="*/ 11299915 w 12192000"/>
              <a:gd name="connsiteY76" fmla="*/ 692177 h 4939827"/>
              <a:gd name="connsiteX77" fmla="*/ 11386973 w 12192000"/>
              <a:gd name="connsiteY77" fmla="*/ 708209 h 4939827"/>
              <a:gd name="connsiteX78" fmla="*/ 11500105 w 12192000"/>
              <a:gd name="connsiteY78" fmla="*/ 735014 h 4939827"/>
              <a:gd name="connsiteX79" fmla="*/ 11621735 w 12192000"/>
              <a:gd name="connsiteY79" fmla="*/ 789584 h 4939827"/>
              <a:gd name="connsiteX80" fmla="*/ 11691200 w 12192000"/>
              <a:gd name="connsiteY80" fmla="*/ 867902 h 4939827"/>
              <a:gd name="connsiteX81" fmla="*/ 11819427 w 12192000"/>
              <a:gd name="connsiteY81" fmla="*/ 911634 h 4939827"/>
              <a:gd name="connsiteX82" fmla="*/ 11969720 w 12192000"/>
              <a:gd name="connsiteY82" fmla="*/ 964737 h 4939827"/>
              <a:gd name="connsiteX83" fmla="*/ 12055766 w 12192000"/>
              <a:gd name="connsiteY83" fmla="*/ 991268 h 4939827"/>
              <a:gd name="connsiteX84" fmla="*/ 12171539 w 12192000"/>
              <a:gd name="connsiteY84" fmla="*/ 995427 h 4939827"/>
              <a:gd name="connsiteX85" fmla="*/ 12187831 w 12192000"/>
              <a:gd name="connsiteY85" fmla="*/ 996580 h 4939827"/>
              <a:gd name="connsiteX86" fmla="*/ 12192000 w 12192000"/>
              <a:gd name="connsiteY86" fmla="*/ 996726 h 4939827"/>
              <a:gd name="connsiteX87" fmla="*/ 12192000 w 12192000"/>
              <a:gd name="connsiteY87" fmla="*/ 4939827 h 4939827"/>
              <a:gd name="connsiteX88" fmla="*/ 0 w 12192000"/>
              <a:gd name="connsiteY88" fmla="*/ 4939827 h 4939827"/>
              <a:gd name="connsiteX89" fmla="*/ 0 w 12192000"/>
              <a:gd name="connsiteY89" fmla="*/ 512043 h 4939827"/>
              <a:gd name="connsiteX90" fmla="*/ 7381 w 12192000"/>
              <a:gd name="connsiteY90" fmla="*/ 512580 h 4939827"/>
              <a:gd name="connsiteX91" fmla="*/ 100029 w 12192000"/>
              <a:gd name="connsiteY91" fmla="*/ 504758 h 4939827"/>
              <a:gd name="connsiteX92" fmla="*/ 155244 w 12192000"/>
              <a:gd name="connsiteY92" fmla="*/ 525130 h 4939827"/>
              <a:gd name="connsiteX93" fmla="*/ 254366 w 12192000"/>
              <a:gd name="connsiteY93" fmla="*/ 534449 h 4939827"/>
              <a:gd name="connsiteX94" fmla="*/ 447292 w 12192000"/>
              <a:gd name="connsiteY94" fmla="*/ 542725 h 4939827"/>
              <a:gd name="connsiteX95" fmla="*/ 628105 w 12192000"/>
              <a:gd name="connsiteY95" fmla="*/ 547853 h 4939827"/>
              <a:gd name="connsiteX96" fmla="*/ 783146 w 12192000"/>
              <a:gd name="connsiteY96" fmla="*/ 591799 h 4939827"/>
              <a:gd name="connsiteX97" fmla="*/ 1043676 w 12192000"/>
              <a:gd name="connsiteY97" fmla="*/ 591887 h 4939827"/>
              <a:gd name="connsiteX98" fmla="*/ 1281816 w 12192000"/>
              <a:gd name="connsiteY98" fmla="*/ 520946 h 4939827"/>
              <a:gd name="connsiteX99" fmla="*/ 1486347 w 12192000"/>
              <a:gd name="connsiteY99" fmla="*/ 487310 h 4939827"/>
              <a:gd name="connsiteX100" fmla="*/ 1568079 w 12192000"/>
              <a:gd name="connsiteY100" fmla="*/ 462531 h 4939827"/>
              <a:gd name="connsiteX101" fmla="*/ 1622516 w 12192000"/>
              <a:gd name="connsiteY101" fmla="*/ 466058 h 4939827"/>
              <a:gd name="connsiteX102" fmla="*/ 1655457 w 12192000"/>
              <a:gd name="connsiteY102" fmla="*/ 465359 h 4939827"/>
              <a:gd name="connsiteX103" fmla="*/ 1717454 w 12192000"/>
              <a:gd name="connsiteY103" fmla="*/ 417203 h 4939827"/>
              <a:gd name="connsiteX104" fmla="*/ 1913794 w 12192000"/>
              <a:gd name="connsiteY104" fmla="*/ 365255 h 4939827"/>
              <a:gd name="connsiteX105" fmla="*/ 2129762 w 12192000"/>
              <a:gd name="connsiteY105" fmla="*/ 367832 h 4939827"/>
              <a:gd name="connsiteX106" fmla="*/ 2376970 w 12192000"/>
              <a:gd name="connsiteY106" fmla="*/ 350129 h 4939827"/>
              <a:gd name="connsiteX107" fmla="*/ 2480155 w 12192000"/>
              <a:gd name="connsiteY107" fmla="*/ 359227 h 4939827"/>
              <a:gd name="connsiteX108" fmla="*/ 2586782 w 12192000"/>
              <a:gd name="connsiteY108" fmla="*/ 339352 h 4939827"/>
              <a:gd name="connsiteX109" fmla="*/ 2679617 w 12192000"/>
              <a:gd name="connsiteY109" fmla="*/ 305383 h 4939827"/>
              <a:gd name="connsiteX110" fmla="*/ 2788947 w 12192000"/>
              <a:gd name="connsiteY110" fmla="*/ 250375 h 4939827"/>
              <a:gd name="connsiteX111" fmla="*/ 2965530 w 12192000"/>
              <a:gd name="connsiteY111" fmla="*/ 245958 h 4939827"/>
              <a:gd name="connsiteX112" fmla="*/ 3103677 w 12192000"/>
              <a:gd name="connsiteY112" fmla="*/ 209527 h 4939827"/>
              <a:gd name="connsiteX113" fmla="*/ 3126759 w 12192000"/>
              <a:gd name="connsiteY113" fmla="*/ 211226 h 4939827"/>
              <a:gd name="connsiteX114" fmla="*/ 3164020 w 12192000"/>
              <a:gd name="connsiteY114" fmla="*/ 212779 h 4939827"/>
              <a:gd name="connsiteX115" fmla="*/ 3285019 w 12192000"/>
              <a:gd name="connsiteY115" fmla="*/ 220535 h 4939827"/>
              <a:gd name="connsiteX116" fmla="*/ 3365154 w 12192000"/>
              <a:gd name="connsiteY116" fmla="*/ 226416 h 4939827"/>
              <a:gd name="connsiteX117" fmla="*/ 3367507 w 12192000"/>
              <a:gd name="connsiteY117" fmla="*/ 225416 h 4939827"/>
              <a:gd name="connsiteX118" fmla="*/ 3387567 w 12192000"/>
              <a:gd name="connsiteY118" fmla="*/ 227103 h 4939827"/>
              <a:gd name="connsiteX119" fmla="*/ 3498001 w 12192000"/>
              <a:gd name="connsiteY119" fmla="*/ 231941 h 4939827"/>
              <a:gd name="connsiteX120" fmla="*/ 3561557 w 12192000"/>
              <a:gd name="connsiteY120" fmla="*/ 228095 h 4939827"/>
              <a:gd name="connsiteX121" fmla="*/ 3611920 w 12192000"/>
              <a:gd name="connsiteY121" fmla="*/ 218094 h 4939827"/>
              <a:gd name="connsiteX122" fmla="*/ 3620528 w 12192000"/>
              <a:gd name="connsiteY122" fmla="*/ 218788 h 4939827"/>
              <a:gd name="connsiteX123" fmla="*/ 3620766 w 12192000"/>
              <a:gd name="connsiteY123" fmla="*/ 218511 h 4939827"/>
              <a:gd name="connsiteX124" fmla="*/ 3629977 w 12192000"/>
              <a:gd name="connsiteY124" fmla="*/ 218664 h 4939827"/>
              <a:gd name="connsiteX125" fmla="*/ 3636217 w 12192000"/>
              <a:gd name="connsiteY125" fmla="*/ 220048 h 4939827"/>
              <a:gd name="connsiteX126" fmla="*/ 3709484 w 12192000"/>
              <a:gd name="connsiteY126" fmla="*/ 186927 h 4939827"/>
              <a:gd name="connsiteX127" fmla="*/ 3761342 w 12192000"/>
              <a:gd name="connsiteY127" fmla="*/ 177474 h 4939827"/>
              <a:gd name="connsiteX128" fmla="*/ 3799748 w 12192000"/>
              <a:gd name="connsiteY128" fmla="*/ 167154 h 4939827"/>
              <a:gd name="connsiteX129" fmla="*/ 3922756 w 12192000"/>
              <a:gd name="connsiteY129" fmla="*/ 194044 h 4939827"/>
              <a:gd name="connsiteX130" fmla="*/ 4028476 w 12192000"/>
              <a:gd name="connsiteY130" fmla="*/ 223679 h 4939827"/>
              <a:gd name="connsiteX131" fmla="*/ 4191582 w 12192000"/>
              <a:gd name="connsiteY131" fmla="*/ 238952 h 4939827"/>
              <a:gd name="connsiteX132" fmla="*/ 4251024 w 12192000"/>
              <a:gd name="connsiteY132" fmla="*/ 240874 h 4939827"/>
              <a:gd name="connsiteX133" fmla="*/ 4355275 w 12192000"/>
              <a:gd name="connsiteY133" fmla="*/ 260205 h 4939827"/>
              <a:gd name="connsiteX134" fmla="*/ 4423807 w 12192000"/>
              <a:gd name="connsiteY134" fmla="*/ 270366 h 4939827"/>
              <a:gd name="connsiteX135" fmla="*/ 4558432 w 12192000"/>
              <a:gd name="connsiteY135" fmla="*/ 269194 h 4939827"/>
              <a:gd name="connsiteX136" fmla="*/ 4635061 w 12192000"/>
              <a:gd name="connsiteY136" fmla="*/ 280682 h 4939827"/>
              <a:gd name="connsiteX137" fmla="*/ 4807427 w 12192000"/>
              <a:gd name="connsiteY137" fmla="*/ 276835 h 4939827"/>
              <a:gd name="connsiteX138" fmla="*/ 5028933 w 12192000"/>
              <a:gd name="connsiteY138" fmla="*/ 183887 h 4939827"/>
              <a:gd name="connsiteX139" fmla="*/ 5093642 w 12192000"/>
              <a:gd name="connsiteY139" fmla="*/ 177214 h 4939827"/>
              <a:gd name="connsiteX140" fmla="*/ 5102642 w 12192000"/>
              <a:gd name="connsiteY140" fmla="*/ 186816 h 4939827"/>
              <a:gd name="connsiteX141" fmla="*/ 5193590 w 12192000"/>
              <a:gd name="connsiteY141" fmla="*/ 156458 h 4939827"/>
              <a:gd name="connsiteX142" fmla="*/ 5323922 w 12192000"/>
              <a:gd name="connsiteY142" fmla="*/ 146332 h 4939827"/>
              <a:gd name="connsiteX143" fmla="*/ 5421860 w 12192000"/>
              <a:gd name="connsiteY143" fmla="*/ 167298 h 4939827"/>
              <a:gd name="connsiteX144" fmla="*/ 5476948 w 12192000"/>
              <a:gd name="connsiteY144" fmla="*/ 173249 h 4939827"/>
              <a:gd name="connsiteX145" fmla="*/ 5516842 w 12192000"/>
              <a:gd name="connsiteY145" fmla="*/ 184018 h 4939827"/>
              <a:gd name="connsiteX146" fmla="*/ 5619415 w 12192000"/>
              <a:gd name="connsiteY146" fmla="*/ 176781 h 4939827"/>
              <a:gd name="connsiteX147" fmla="*/ 5789867 w 12192000"/>
              <a:gd name="connsiteY147" fmla="*/ 150304 h 4939827"/>
              <a:gd name="connsiteX148" fmla="*/ 5825953 w 12192000"/>
              <a:gd name="connsiteY148" fmla="*/ 147907 h 4939827"/>
              <a:gd name="connsiteX149" fmla="*/ 5856168 w 12192000"/>
              <a:gd name="connsiteY149" fmla="*/ 158719 h 4939827"/>
              <a:gd name="connsiteX150" fmla="*/ 5862476 w 12192000"/>
              <a:gd name="connsiteY150" fmla="*/ 172447 h 4939827"/>
              <a:gd name="connsiteX151" fmla="*/ 5882195 w 12192000"/>
              <a:gd name="connsiteY151" fmla="*/ 173195 h 4939827"/>
              <a:gd name="connsiteX152" fmla="*/ 5887271 w 12192000"/>
              <a:gd name="connsiteY152" fmla="*/ 176084 h 4939827"/>
              <a:gd name="connsiteX153" fmla="*/ 5921577 w 12192000"/>
              <a:gd name="connsiteY153" fmla="*/ 169858 h 4939827"/>
              <a:gd name="connsiteX154" fmla="*/ 5983240 w 12192000"/>
              <a:gd name="connsiteY154" fmla="*/ 152755 h 4939827"/>
              <a:gd name="connsiteX155" fmla="*/ 6152287 w 12192000"/>
              <a:gd name="connsiteY155" fmla="*/ 116736 h 4939827"/>
              <a:gd name="connsiteX156" fmla="*/ 6415830 w 12192000"/>
              <a:gd name="connsiteY156" fmla="*/ 136006 h 4939827"/>
              <a:gd name="connsiteX157" fmla="*/ 6756965 w 12192000"/>
              <a:gd name="connsiteY157" fmla="*/ 57636 h 4939827"/>
              <a:gd name="connsiteX158" fmla="*/ 6819400 w 12192000"/>
              <a:gd name="connsiteY158" fmla="*/ 30742 h 4939827"/>
              <a:gd name="connsiteX159" fmla="*/ 6986370 w 12192000"/>
              <a:gd name="connsiteY159" fmla="*/ 12659 h 4939827"/>
              <a:gd name="connsiteX160" fmla="*/ 6989536 w 12192000"/>
              <a:gd name="connsiteY160" fmla="*/ 14528 h 4939827"/>
              <a:gd name="connsiteX161" fmla="*/ 7015933 w 12192000"/>
              <a:gd name="connsiteY161" fmla="*/ 9653 h 4939827"/>
              <a:gd name="connsiteX162" fmla="*/ 7020592 w 12192000"/>
              <a:gd name="connsiteY162" fmla="*/ 1651 h 4939827"/>
              <a:gd name="connsiteX163" fmla="*/ 7025905 w 12192000"/>
              <a:gd name="connsiteY163"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5983240 w 12192000"/>
              <a:gd name="connsiteY153" fmla="*/ 152755 h 4939827"/>
              <a:gd name="connsiteX154" fmla="*/ 6152287 w 12192000"/>
              <a:gd name="connsiteY154" fmla="*/ 116736 h 4939827"/>
              <a:gd name="connsiteX155" fmla="*/ 6415830 w 12192000"/>
              <a:gd name="connsiteY155" fmla="*/ 136006 h 4939827"/>
              <a:gd name="connsiteX156" fmla="*/ 6756965 w 12192000"/>
              <a:gd name="connsiteY156" fmla="*/ 57636 h 4939827"/>
              <a:gd name="connsiteX157" fmla="*/ 6819400 w 12192000"/>
              <a:gd name="connsiteY157" fmla="*/ 30742 h 4939827"/>
              <a:gd name="connsiteX158" fmla="*/ 6986370 w 12192000"/>
              <a:gd name="connsiteY158" fmla="*/ 12659 h 4939827"/>
              <a:gd name="connsiteX159" fmla="*/ 6989536 w 12192000"/>
              <a:gd name="connsiteY159" fmla="*/ 14528 h 4939827"/>
              <a:gd name="connsiteX160" fmla="*/ 7015933 w 12192000"/>
              <a:gd name="connsiteY160" fmla="*/ 9653 h 4939827"/>
              <a:gd name="connsiteX161" fmla="*/ 7020592 w 12192000"/>
              <a:gd name="connsiteY161" fmla="*/ 1651 h 4939827"/>
              <a:gd name="connsiteX162" fmla="*/ 7025905 w 12192000"/>
              <a:gd name="connsiteY162"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5983240 w 12192000"/>
              <a:gd name="connsiteY153" fmla="*/ 152755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952585 w 12192000"/>
              <a:gd name="connsiteY151" fmla="*/ 161012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952585 w 12192000"/>
              <a:gd name="connsiteY151" fmla="*/ 161012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33396 w 12192000"/>
              <a:gd name="connsiteY50" fmla="*/ 274803 h 4939827"/>
              <a:gd name="connsiteX51" fmla="*/ 9256213 w 12192000"/>
              <a:gd name="connsiteY51" fmla="*/ 281576 h 4939827"/>
              <a:gd name="connsiteX52" fmla="*/ 9371484 w 12192000"/>
              <a:gd name="connsiteY52" fmla="*/ 329634 h 4939827"/>
              <a:gd name="connsiteX53" fmla="*/ 9404829 w 12192000"/>
              <a:gd name="connsiteY53" fmla="*/ 339038 h 4939827"/>
              <a:gd name="connsiteX54" fmla="*/ 9427021 w 12192000"/>
              <a:gd name="connsiteY54" fmla="*/ 358784 h 4939827"/>
              <a:gd name="connsiteX55" fmla="*/ 9670844 w 12192000"/>
              <a:gd name="connsiteY55" fmla="*/ 405128 h 4939827"/>
              <a:gd name="connsiteX56" fmla="*/ 9816083 w 12192000"/>
              <a:gd name="connsiteY56" fmla="*/ 416573 h 4939827"/>
              <a:gd name="connsiteX57" fmla="*/ 9936741 w 12192000"/>
              <a:gd name="connsiteY57" fmla="*/ 437044 h 4939827"/>
              <a:gd name="connsiteX58" fmla="*/ 10050093 w 12192000"/>
              <a:gd name="connsiteY58" fmla="*/ 443783 h 4939827"/>
              <a:gd name="connsiteX59" fmla="*/ 10130090 w 12192000"/>
              <a:gd name="connsiteY59" fmla="*/ 459520 h 4939827"/>
              <a:gd name="connsiteX60" fmla="*/ 10173456 w 12192000"/>
              <a:gd name="connsiteY60" fmla="*/ 457749 h 4939827"/>
              <a:gd name="connsiteX61" fmla="*/ 10218232 w 12192000"/>
              <a:gd name="connsiteY61" fmla="*/ 459820 h 4939827"/>
              <a:gd name="connsiteX62" fmla="*/ 10354176 w 12192000"/>
              <a:gd name="connsiteY62" fmla="*/ 471377 h 4939827"/>
              <a:gd name="connsiteX63" fmla="*/ 10430681 w 12192000"/>
              <a:gd name="connsiteY63" fmla="*/ 481226 h 4939827"/>
              <a:gd name="connsiteX64" fmla="*/ 10478169 w 12192000"/>
              <a:gd name="connsiteY64" fmla="*/ 481774 h 4939827"/>
              <a:gd name="connsiteX65" fmla="*/ 10540907 w 12192000"/>
              <a:gd name="connsiteY65" fmla="*/ 485607 h 4939827"/>
              <a:gd name="connsiteX66" fmla="*/ 10614941 w 12192000"/>
              <a:gd name="connsiteY66" fmla="*/ 487592 h 4939827"/>
              <a:gd name="connsiteX67" fmla="*/ 10674098 w 12192000"/>
              <a:gd name="connsiteY67" fmla="*/ 521656 h 4939827"/>
              <a:gd name="connsiteX68" fmla="*/ 10874834 w 12192000"/>
              <a:gd name="connsiteY68" fmla="*/ 574867 h 4939827"/>
              <a:gd name="connsiteX69" fmla="*/ 10944981 w 12192000"/>
              <a:gd name="connsiteY69" fmla="*/ 615042 h 4939827"/>
              <a:gd name="connsiteX70" fmla="*/ 11006376 w 12192000"/>
              <a:gd name="connsiteY70" fmla="*/ 645957 h 4939827"/>
              <a:gd name="connsiteX71" fmla="*/ 11076308 w 12192000"/>
              <a:gd name="connsiteY71" fmla="*/ 675698 h 4939827"/>
              <a:gd name="connsiteX72" fmla="*/ 11148789 w 12192000"/>
              <a:gd name="connsiteY72" fmla="*/ 685041 h 4939827"/>
              <a:gd name="connsiteX73" fmla="*/ 11249129 w 12192000"/>
              <a:gd name="connsiteY73" fmla="*/ 684218 h 4939827"/>
              <a:gd name="connsiteX74" fmla="*/ 11299915 w 12192000"/>
              <a:gd name="connsiteY74" fmla="*/ 692177 h 4939827"/>
              <a:gd name="connsiteX75" fmla="*/ 11386973 w 12192000"/>
              <a:gd name="connsiteY75" fmla="*/ 708209 h 4939827"/>
              <a:gd name="connsiteX76" fmla="*/ 11500105 w 12192000"/>
              <a:gd name="connsiteY76" fmla="*/ 735014 h 4939827"/>
              <a:gd name="connsiteX77" fmla="*/ 11621735 w 12192000"/>
              <a:gd name="connsiteY77" fmla="*/ 789584 h 4939827"/>
              <a:gd name="connsiteX78" fmla="*/ 11691200 w 12192000"/>
              <a:gd name="connsiteY78" fmla="*/ 867902 h 4939827"/>
              <a:gd name="connsiteX79" fmla="*/ 11819427 w 12192000"/>
              <a:gd name="connsiteY79" fmla="*/ 911634 h 4939827"/>
              <a:gd name="connsiteX80" fmla="*/ 11969720 w 12192000"/>
              <a:gd name="connsiteY80" fmla="*/ 964737 h 4939827"/>
              <a:gd name="connsiteX81" fmla="*/ 12055766 w 12192000"/>
              <a:gd name="connsiteY81" fmla="*/ 991268 h 4939827"/>
              <a:gd name="connsiteX82" fmla="*/ 12171539 w 12192000"/>
              <a:gd name="connsiteY82" fmla="*/ 995427 h 4939827"/>
              <a:gd name="connsiteX83" fmla="*/ 12187831 w 12192000"/>
              <a:gd name="connsiteY83" fmla="*/ 996580 h 4939827"/>
              <a:gd name="connsiteX84" fmla="*/ 12192000 w 12192000"/>
              <a:gd name="connsiteY84" fmla="*/ 996726 h 4939827"/>
              <a:gd name="connsiteX85" fmla="*/ 12192000 w 12192000"/>
              <a:gd name="connsiteY85" fmla="*/ 4939827 h 4939827"/>
              <a:gd name="connsiteX86" fmla="*/ 0 w 12192000"/>
              <a:gd name="connsiteY86" fmla="*/ 4939827 h 4939827"/>
              <a:gd name="connsiteX87" fmla="*/ 0 w 12192000"/>
              <a:gd name="connsiteY87" fmla="*/ 512043 h 4939827"/>
              <a:gd name="connsiteX88" fmla="*/ 7381 w 12192000"/>
              <a:gd name="connsiteY88" fmla="*/ 512580 h 4939827"/>
              <a:gd name="connsiteX89" fmla="*/ 100029 w 12192000"/>
              <a:gd name="connsiteY89" fmla="*/ 504758 h 4939827"/>
              <a:gd name="connsiteX90" fmla="*/ 155244 w 12192000"/>
              <a:gd name="connsiteY90" fmla="*/ 525130 h 4939827"/>
              <a:gd name="connsiteX91" fmla="*/ 254366 w 12192000"/>
              <a:gd name="connsiteY91" fmla="*/ 534449 h 4939827"/>
              <a:gd name="connsiteX92" fmla="*/ 447292 w 12192000"/>
              <a:gd name="connsiteY92" fmla="*/ 542725 h 4939827"/>
              <a:gd name="connsiteX93" fmla="*/ 628105 w 12192000"/>
              <a:gd name="connsiteY93" fmla="*/ 547853 h 4939827"/>
              <a:gd name="connsiteX94" fmla="*/ 783146 w 12192000"/>
              <a:gd name="connsiteY94" fmla="*/ 591799 h 4939827"/>
              <a:gd name="connsiteX95" fmla="*/ 1043676 w 12192000"/>
              <a:gd name="connsiteY95" fmla="*/ 591887 h 4939827"/>
              <a:gd name="connsiteX96" fmla="*/ 1281816 w 12192000"/>
              <a:gd name="connsiteY96" fmla="*/ 520946 h 4939827"/>
              <a:gd name="connsiteX97" fmla="*/ 1486347 w 12192000"/>
              <a:gd name="connsiteY97" fmla="*/ 487310 h 4939827"/>
              <a:gd name="connsiteX98" fmla="*/ 1568079 w 12192000"/>
              <a:gd name="connsiteY98" fmla="*/ 462531 h 4939827"/>
              <a:gd name="connsiteX99" fmla="*/ 1622516 w 12192000"/>
              <a:gd name="connsiteY99" fmla="*/ 466058 h 4939827"/>
              <a:gd name="connsiteX100" fmla="*/ 1655457 w 12192000"/>
              <a:gd name="connsiteY100" fmla="*/ 465359 h 4939827"/>
              <a:gd name="connsiteX101" fmla="*/ 1717454 w 12192000"/>
              <a:gd name="connsiteY101" fmla="*/ 417203 h 4939827"/>
              <a:gd name="connsiteX102" fmla="*/ 1913794 w 12192000"/>
              <a:gd name="connsiteY102" fmla="*/ 365255 h 4939827"/>
              <a:gd name="connsiteX103" fmla="*/ 2129762 w 12192000"/>
              <a:gd name="connsiteY103" fmla="*/ 367832 h 4939827"/>
              <a:gd name="connsiteX104" fmla="*/ 2376970 w 12192000"/>
              <a:gd name="connsiteY104" fmla="*/ 350129 h 4939827"/>
              <a:gd name="connsiteX105" fmla="*/ 2480155 w 12192000"/>
              <a:gd name="connsiteY105" fmla="*/ 359227 h 4939827"/>
              <a:gd name="connsiteX106" fmla="*/ 2586782 w 12192000"/>
              <a:gd name="connsiteY106" fmla="*/ 339352 h 4939827"/>
              <a:gd name="connsiteX107" fmla="*/ 2679617 w 12192000"/>
              <a:gd name="connsiteY107" fmla="*/ 305383 h 4939827"/>
              <a:gd name="connsiteX108" fmla="*/ 2788947 w 12192000"/>
              <a:gd name="connsiteY108" fmla="*/ 250375 h 4939827"/>
              <a:gd name="connsiteX109" fmla="*/ 2965530 w 12192000"/>
              <a:gd name="connsiteY109" fmla="*/ 245958 h 4939827"/>
              <a:gd name="connsiteX110" fmla="*/ 3103677 w 12192000"/>
              <a:gd name="connsiteY110" fmla="*/ 209527 h 4939827"/>
              <a:gd name="connsiteX111" fmla="*/ 3126759 w 12192000"/>
              <a:gd name="connsiteY111" fmla="*/ 211226 h 4939827"/>
              <a:gd name="connsiteX112" fmla="*/ 3164020 w 12192000"/>
              <a:gd name="connsiteY112" fmla="*/ 212779 h 4939827"/>
              <a:gd name="connsiteX113" fmla="*/ 3285019 w 12192000"/>
              <a:gd name="connsiteY113" fmla="*/ 220535 h 4939827"/>
              <a:gd name="connsiteX114" fmla="*/ 3365154 w 12192000"/>
              <a:gd name="connsiteY114" fmla="*/ 226416 h 4939827"/>
              <a:gd name="connsiteX115" fmla="*/ 3367507 w 12192000"/>
              <a:gd name="connsiteY115" fmla="*/ 225416 h 4939827"/>
              <a:gd name="connsiteX116" fmla="*/ 3387567 w 12192000"/>
              <a:gd name="connsiteY116" fmla="*/ 227103 h 4939827"/>
              <a:gd name="connsiteX117" fmla="*/ 3498001 w 12192000"/>
              <a:gd name="connsiteY117" fmla="*/ 231941 h 4939827"/>
              <a:gd name="connsiteX118" fmla="*/ 3561557 w 12192000"/>
              <a:gd name="connsiteY118" fmla="*/ 228095 h 4939827"/>
              <a:gd name="connsiteX119" fmla="*/ 3611920 w 12192000"/>
              <a:gd name="connsiteY119" fmla="*/ 218094 h 4939827"/>
              <a:gd name="connsiteX120" fmla="*/ 3620528 w 12192000"/>
              <a:gd name="connsiteY120" fmla="*/ 218788 h 4939827"/>
              <a:gd name="connsiteX121" fmla="*/ 3620766 w 12192000"/>
              <a:gd name="connsiteY121" fmla="*/ 218511 h 4939827"/>
              <a:gd name="connsiteX122" fmla="*/ 3629977 w 12192000"/>
              <a:gd name="connsiteY122" fmla="*/ 218664 h 4939827"/>
              <a:gd name="connsiteX123" fmla="*/ 3636217 w 12192000"/>
              <a:gd name="connsiteY123" fmla="*/ 220048 h 4939827"/>
              <a:gd name="connsiteX124" fmla="*/ 3709484 w 12192000"/>
              <a:gd name="connsiteY124" fmla="*/ 186927 h 4939827"/>
              <a:gd name="connsiteX125" fmla="*/ 3761342 w 12192000"/>
              <a:gd name="connsiteY125" fmla="*/ 177474 h 4939827"/>
              <a:gd name="connsiteX126" fmla="*/ 3799748 w 12192000"/>
              <a:gd name="connsiteY126" fmla="*/ 167154 h 4939827"/>
              <a:gd name="connsiteX127" fmla="*/ 3922756 w 12192000"/>
              <a:gd name="connsiteY127" fmla="*/ 194044 h 4939827"/>
              <a:gd name="connsiteX128" fmla="*/ 4028476 w 12192000"/>
              <a:gd name="connsiteY128" fmla="*/ 223679 h 4939827"/>
              <a:gd name="connsiteX129" fmla="*/ 4191582 w 12192000"/>
              <a:gd name="connsiteY129" fmla="*/ 238952 h 4939827"/>
              <a:gd name="connsiteX130" fmla="*/ 4251024 w 12192000"/>
              <a:gd name="connsiteY130" fmla="*/ 240874 h 4939827"/>
              <a:gd name="connsiteX131" fmla="*/ 4355275 w 12192000"/>
              <a:gd name="connsiteY131" fmla="*/ 260205 h 4939827"/>
              <a:gd name="connsiteX132" fmla="*/ 4423807 w 12192000"/>
              <a:gd name="connsiteY132" fmla="*/ 270366 h 4939827"/>
              <a:gd name="connsiteX133" fmla="*/ 4558432 w 12192000"/>
              <a:gd name="connsiteY133" fmla="*/ 269194 h 4939827"/>
              <a:gd name="connsiteX134" fmla="*/ 4635061 w 12192000"/>
              <a:gd name="connsiteY134" fmla="*/ 280682 h 4939827"/>
              <a:gd name="connsiteX135" fmla="*/ 4807427 w 12192000"/>
              <a:gd name="connsiteY135" fmla="*/ 276835 h 4939827"/>
              <a:gd name="connsiteX136" fmla="*/ 5028933 w 12192000"/>
              <a:gd name="connsiteY136" fmla="*/ 183887 h 4939827"/>
              <a:gd name="connsiteX137" fmla="*/ 5093642 w 12192000"/>
              <a:gd name="connsiteY137" fmla="*/ 177214 h 4939827"/>
              <a:gd name="connsiteX138" fmla="*/ 5102642 w 12192000"/>
              <a:gd name="connsiteY138" fmla="*/ 186816 h 4939827"/>
              <a:gd name="connsiteX139" fmla="*/ 5193590 w 12192000"/>
              <a:gd name="connsiteY139" fmla="*/ 156458 h 4939827"/>
              <a:gd name="connsiteX140" fmla="*/ 5323922 w 12192000"/>
              <a:gd name="connsiteY140" fmla="*/ 146332 h 4939827"/>
              <a:gd name="connsiteX141" fmla="*/ 5421860 w 12192000"/>
              <a:gd name="connsiteY141" fmla="*/ 167298 h 4939827"/>
              <a:gd name="connsiteX142" fmla="*/ 5476948 w 12192000"/>
              <a:gd name="connsiteY142" fmla="*/ 173249 h 4939827"/>
              <a:gd name="connsiteX143" fmla="*/ 5516842 w 12192000"/>
              <a:gd name="connsiteY143" fmla="*/ 184018 h 4939827"/>
              <a:gd name="connsiteX144" fmla="*/ 5619415 w 12192000"/>
              <a:gd name="connsiteY144" fmla="*/ 176781 h 4939827"/>
              <a:gd name="connsiteX145" fmla="*/ 5789867 w 12192000"/>
              <a:gd name="connsiteY145" fmla="*/ 150304 h 4939827"/>
              <a:gd name="connsiteX146" fmla="*/ 5825953 w 12192000"/>
              <a:gd name="connsiteY146" fmla="*/ 147907 h 4939827"/>
              <a:gd name="connsiteX147" fmla="*/ 5856168 w 12192000"/>
              <a:gd name="connsiteY147" fmla="*/ 158719 h 4939827"/>
              <a:gd name="connsiteX148" fmla="*/ 5862476 w 12192000"/>
              <a:gd name="connsiteY148" fmla="*/ 172447 h 4939827"/>
              <a:gd name="connsiteX149" fmla="*/ 5882195 w 12192000"/>
              <a:gd name="connsiteY149" fmla="*/ 173195 h 4939827"/>
              <a:gd name="connsiteX150" fmla="*/ 5952585 w 12192000"/>
              <a:gd name="connsiteY150" fmla="*/ 161012 h 4939827"/>
              <a:gd name="connsiteX151" fmla="*/ 6001964 w 12192000"/>
              <a:gd name="connsiteY151" fmla="*/ 154786 h 4939827"/>
              <a:gd name="connsiteX152" fmla="*/ 6184207 w 12192000"/>
              <a:gd name="connsiteY152" fmla="*/ 132658 h 4939827"/>
              <a:gd name="connsiteX153" fmla="*/ 6415830 w 12192000"/>
              <a:gd name="connsiteY153" fmla="*/ 136006 h 4939827"/>
              <a:gd name="connsiteX154" fmla="*/ 6756965 w 12192000"/>
              <a:gd name="connsiteY154" fmla="*/ 57636 h 4939827"/>
              <a:gd name="connsiteX155" fmla="*/ 6819400 w 12192000"/>
              <a:gd name="connsiteY155" fmla="*/ 30742 h 4939827"/>
              <a:gd name="connsiteX156" fmla="*/ 6986370 w 12192000"/>
              <a:gd name="connsiteY156" fmla="*/ 12659 h 4939827"/>
              <a:gd name="connsiteX157" fmla="*/ 6989536 w 12192000"/>
              <a:gd name="connsiteY157" fmla="*/ 14528 h 4939827"/>
              <a:gd name="connsiteX158" fmla="*/ 7015933 w 12192000"/>
              <a:gd name="connsiteY158" fmla="*/ 9653 h 4939827"/>
              <a:gd name="connsiteX159" fmla="*/ 7020592 w 12192000"/>
              <a:gd name="connsiteY159" fmla="*/ 1651 h 4939827"/>
              <a:gd name="connsiteX160" fmla="*/ 7025905 w 12192000"/>
              <a:gd name="connsiteY16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33396 w 12192000"/>
              <a:gd name="connsiteY50" fmla="*/ 274803 h 4939827"/>
              <a:gd name="connsiteX51" fmla="*/ 9371484 w 12192000"/>
              <a:gd name="connsiteY51" fmla="*/ 329634 h 4939827"/>
              <a:gd name="connsiteX52" fmla="*/ 9404829 w 12192000"/>
              <a:gd name="connsiteY52" fmla="*/ 339038 h 4939827"/>
              <a:gd name="connsiteX53" fmla="*/ 9427021 w 12192000"/>
              <a:gd name="connsiteY53" fmla="*/ 358784 h 4939827"/>
              <a:gd name="connsiteX54" fmla="*/ 9670844 w 12192000"/>
              <a:gd name="connsiteY54" fmla="*/ 405128 h 4939827"/>
              <a:gd name="connsiteX55" fmla="*/ 9816083 w 12192000"/>
              <a:gd name="connsiteY55" fmla="*/ 416573 h 4939827"/>
              <a:gd name="connsiteX56" fmla="*/ 9936741 w 12192000"/>
              <a:gd name="connsiteY56" fmla="*/ 437044 h 4939827"/>
              <a:gd name="connsiteX57" fmla="*/ 10050093 w 12192000"/>
              <a:gd name="connsiteY57" fmla="*/ 443783 h 4939827"/>
              <a:gd name="connsiteX58" fmla="*/ 10130090 w 12192000"/>
              <a:gd name="connsiteY58" fmla="*/ 459520 h 4939827"/>
              <a:gd name="connsiteX59" fmla="*/ 10173456 w 12192000"/>
              <a:gd name="connsiteY59" fmla="*/ 457749 h 4939827"/>
              <a:gd name="connsiteX60" fmla="*/ 10218232 w 12192000"/>
              <a:gd name="connsiteY60" fmla="*/ 459820 h 4939827"/>
              <a:gd name="connsiteX61" fmla="*/ 10354176 w 12192000"/>
              <a:gd name="connsiteY61" fmla="*/ 471377 h 4939827"/>
              <a:gd name="connsiteX62" fmla="*/ 10430681 w 12192000"/>
              <a:gd name="connsiteY62" fmla="*/ 481226 h 4939827"/>
              <a:gd name="connsiteX63" fmla="*/ 10478169 w 12192000"/>
              <a:gd name="connsiteY63" fmla="*/ 481774 h 4939827"/>
              <a:gd name="connsiteX64" fmla="*/ 10540907 w 12192000"/>
              <a:gd name="connsiteY64" fmla="*/ 485607 h 4939827"/>
              <a:gd name="connsiteX65" fmla="*/ 10614941 w 12192000"/>
              <a:gd name="connsiteY65" fmla="*/ 487592 h 4939827"/>
              <a:gd name="connsiteX66" fmla="*/ 10674098 w 12192000"/>
              <a:gd name="connsiteY66" fmla="*/ 521656 h 4939827"/>
              <a:gd name="connsiteX67" fmla="*/ 10874834 w 12192000"/>
              <a:gd name="connsiteY67" fmla="*/ 574867 h 4939827"/>
              <a:gd name="connsiteX68" fmla="*/ 10944981 w 12192000"/>
              <a:gd name="connsiteY68" fmla="*/ 615042 h 4939827"/>
              <a:gd name="connsiteX69" fmla="*/ 11006376 w 12192000"/>
              <a:gd name="connsiteY69" fmla="*/ 645957 h 4939827"/>
              <a:gd name="connsiteX70" fmla="*/ 11076308 w 12192000"/>
              <a:gd name="connsiteY70" fmla="*/ 675698 h 4939827"/>
              <a:gd name="connsiteX71" fmla="*/ 11148789 w 12192000"/>
              <a:gd name="connsiteY71" fmla="*/ 685041 h 4939827"/>
              <a:gd name="connsiteX72" fmla="*/ 11249129 w 12192000"/>
              <a:gd name="connsiteY72" fmla="*/ 684218 h 4939827"/>
              <a:gd name="connsiteX73" fmla="*/ 11299915 w 12192000"/>
              <a:gd name="connsiteY73" fmla="*/ 692177 h 4939827"/>
              <a:gd name="connsiteX74" fmla="*/ 11386973 w 12192000"/>
              <a:gd name="connsiteY74" fmla="*/ 708209 h 4939827"/>
              <a:gd name="connsiteX75" fmla="*/ 11500105 w 12192000"/>
              <a:gd name="connsiteY75" fmla="*/ 735014 h 4939827"/>
              <a:gd name="connsiteX76" fmla="*/ 11621735 w 12192000"/>
              <a:gd name="connsiteY76" fmla="*/ 789584 h 4939827"/>
              <a:gd name="connsiteX77" fmla="*/ 11691200 w 12192000"/>
              <a:gd name="connsiteY77" fmla="*/ 867902 h 4939827"/>
              <a:gd name="connsiteX78" fmla="*/ 11819427 w 12192000"/>
              <a:gd name="connsiteY78" fmla="*/ 911634 h 4939827"/>
              <a:gd name="connsiteX79" fmla="*/ 11969720 w 12192000"/>
              <a:gd name="connsiteY79" fmla="*/ 964737 h 4939827"/>
              <a:gd name="connsiteX80" fmla="*/ 12055766 w 12192000"/>
              <a:gd name="connsiteY80" fmla="*/ 991268 h 4939827"/>
              <a:gd name="connsiteX81" fmla="*/ 12171539 w 12192000"/>
              <a:gd name="connsiteY81" fmla="*/ 995427 h 4939827"/>
              <a:gd name="connsiteX82" fmla="*/ 12187831 w 12192000"/>
              <a:gd name="connsiteY82" fmla="*/ 996580 h 4939827"/>
              <a:gd name="connsiteX83" fmla="*/ 12192000 w 12192000"/>
              <a:gd name="connsiteY83" fmla="*/ 996726 h 4939827"/>
              <a:gd name="connsiteX84" fmla="*/ 12192000 w 12192000"/>
              <a:gd name="connsiteY84" fmla="*/ 4939827 h 4939827"/>
              <a:gd name="connsiteX85" fmla="*/ 0 w 12192000"/>
              <a:gd name="connsiteY85" fmla="*/ 4939827 h 4939827"/>
              <a:gd name="connsiteX86" fmla="*/ 0 w 12192000"/>
              <a:gd name="connsiteY86" fmla="*/ 512043 h 4939827"/>
              <a:gd name="connsiteX87" fmla="*/ 7381 w 12192000"/>
              <a:gd name="connsiteY87" fmla="*/ 512580 h 4939827"/>
              <a:gd name="connsiteX88" fmla="*/ 100029 w 12192000"/>
              <a:gd name="connsiteY88" fmla="*/ 504758 h 4939827"/>
              <a:gd name="connsiteX89" fmla="*/ 155244 w 12192000"/>
              <a:gd name="connsiteY89" fmla="*/ 525130 h 4939827"/>
              <a:gd name="connsiteX90" fmla="*/ 254366 w 12192000"/>
              <a:gd name="connsiteY90" fmla="*/ 534449 h 4939827"/>
              <a:gd name="connsiteX91" fmla="*/ 447292 w 12192000"/>
              <a:gd name="connsiteY91" fmla="*/ 542725 h 4939827"/>
              <a:gd name="connsiteX92" fmla="*/ 628105 w 12192000"/>
              <a:gd name="connsiteY92" fmla="*/ 547853 h 4939827"/>
              <a:gd name="connsiteX93" fmla="*/ 783146 w 12192000"/>
              <a:gd name="connsiteY93" fmla="*/ 591799 h 4939827"/>
              <a:gd name="connsiteX94" fmla="*/ 1043676 w 12192000"/>
              <a:gd name="connsiteY94" fmla="*/ 591887 h 4939827"/>
              <a:gd name="connsiteX95" fmla="*/ 1281816 w 12192000"/>
              <a:gd name="connsiteY95" fmla="*/ 520946 h 4939827"/>
              <a:gd name="connsiteX96" fmla="*/ 1486347 w 12192000"/>
              <a:gd name="connsiteY96" fmla="*/ 487310 h 4939827"/>
              <a:gd name="connsiteX97" fmla="*/ 1568079 w 12192000"/>
              <a:gd name="connsiteY97" fmla="*/ 462531 h 4939827"/>
              <a:gd name="connsiteX98" fmla="*/ 1622516 w 12192000"/>
              <a:gd name="connsiteY98" fmla="*/ 466058 h 4939827"/>
              <a:gd name="connsiteX99" fmla="*/ 1655457 w 12192000"/>
              <a:gd name="connsiteY99" fmla="*/ 465359 h 4939827"/>
              <a:gd name="connsiteX100" fmla="*/ 1717454 w 12192000"/>
              <a:gd name="connsiteY100" fmla="*/ 417203 h 4939827"/>
              <a:gd name="connsiteX101" fmla="*/ 1913794 w 12192000"/>
              <a:gd name="connsiteY101" fmla="*/ 365255 h 4939827"/>
              <a:gd name="connsiteX102" fmla="*/ 2129762 w 12192000"/>
              <a:gd name="connsiteY102" fmla="*/ 367832 h 4939827"/>
              <a:gd name="connsiteX103" fmla="*/ 2376970 w 12192000"/>
              <a:gd name="connsiteY103" fmla="*/ 350129 h 4939827"/>
              <a:gd name="connsiteX104" fmla="*/ 2480155 w 12192000"/>
              <a:gd name="connsiteY104" fmla="*/ 359227 h 4939827"/>
              <a:gd name="connsiteX105" fmla="*/ 2586782 w 12192000"/>
              <a:gd name="connsiteY105" fmla="*/ 339352 h 4939827"/>
              <a:gd name="connsiteX106" fmla="*/ 2679617 w 12192000"/>
              <a:gd name="connsiteY106" fmla="*/ 305383 h 4939827"/>
              <a:gd name="connsiteX107" fmla="*/ 2788947 w 12192000"/>
              <a:gd name="connsiteY107" fmla="*/ 250375 h 4939827"/>
              <a:gd name="connsiteX108" fmla="*/ 2965530 w 12192000"/>
              <a:gd name="connsiteY108" fmla="*/ 245958 h 4939827"/>
              <a:gd name="connsiteX109" fmla="*/ 3103677 w 12192000"/>
              <a:gd name="connsiteY109" fmla="*/ 209527 h 4939827"/>
              <a:gd name="connsiteX110" fmla="*/ 3126759 w 12192000"/>
              <a:gd name="connsiteY110" fmla="*/ 211226 h 4939827"/>
              <a:gd name="connsiteX111" fmla="*/ 3164020 w 12192000"/>
              <a:gd name="connsiteY111" fmla="*/ 212779 h 4939827"/>
              <a:gd name="connsiteX112" fmla="*/ 3285019 w 12192000"/>
              <a:gd name="connsiteY112" fmla="*/ 220535 h 4939827"/>
              <a:gd name="connsiteX113" fmla="*/ 3365154 w 12192000"/>
              <a:gd name="connsiteY113" fmla="*/ 226416 h 4939827"/>
              <a:gd name="connsiteX114" fmla="*/ 3367507 w 12192000"/>
              <a:gd name="connsiteY114" fmla="*/ 225416 h 4939827"/>
              <a:gd name="connsiteX115" fmla="*/ 3387567 w 12192000"/>
              <a:gd name="connsiteY115" fmla="*/ 227103 h 4939827"/>
              <a:gd name="connsiteX116" fmla="*/ 3498001 w 12192000"/>
              <a:gd name="connsiteY116" fmla="*/ 231941 h 4939827"/>
              <a:gd name="connsiteX117" fmla="*/ 3561557 w 12192000"/>
              <a:gd name="connsiteY117" fmla="*/ 228095 h 4939827"/>
              <a:gd name="connsiteX118" fmla="*/ 3611920 w 12192000"/>
              <a:gd name="connsiteY118" fmla="*/ 218094 h 4939827"/>
              <a:gd name="connsiteX119" fmla="*/ 3620528 w 12192000"/>
              <a:gd name="connsiteY119" fmla="*/ 218788 h 4939827"/>
              <a:gd name="connsiteX120" fmla="*/ 3620766 w 12192000"/>
              <a:gd name="connsiteY120" fmla="*/ 218511 h 4939827"/>
              <a:gd name="connsiteX121" fmla="*/ 3629977 w 12192000"/>
              <a:gd name="connsiteY121" fmla="*/ 218664 h 4939827"/>
              <a:gd name="connsiteX122" fmla="*/ 3636217 w 12192000"/>
              <a:gd name="connsiteY122" fmla="*/ 220048 h 4939827"/>
              <a:gd name="connsiteX123" fmla="*/ 3709484 w 12192000"/>
              <a:gd name="connsiteY123" fmla="*/ 186927 h 4939827"/>
              <a:gd name="connsiteX124" fmla="*/ 3761342 w 12192000"/>
              <a:gd name="connsiteY124" fmla="*/ 177474 h 4939827"/>
              <a:gd name="connsiteX125" fmla="*/ 3799748 w 12192000"/>
              <a:gd name="connsiteY125" fmla="*/ 167154 h 4939827"/>
              <a:gd name="connsiteX126" fmla="*/ 3922756 w 12192000"/>
              <a:gd name="connsiteY126" fmla="*/ 194044 h 4939827"/>
              <a:gd name="connsiteX127" fmla="*/ 4028476 w 12192000"/>
              <a:gd name="connsiteY127" fmla="*/ 223679 h 4939827"/>
              <a:gd name="connsiteX128" fmla="*/ 4191582 w 12192000"/>
              <a:gd name="connsiteY128" fmla="*/ 238952 h 4939827"/>
              <a:gd name="connsiteX129" fmla="*/ 4251024 w 12192000"/>
              <a:gd name="connsiteY129" fmla="*/ 240874 h 4939827"/>
              <a:gd name="connsiteX130" fmla="*/ 4355275 w 12192000"/>
              <a:gd name="connsiteY130" fmla="*/ 260205 h 4939827"/>
              <a:gd name="connsiteX131" fmla="*/ 4423807 w 12192000"/>
              <a:gd name="connsiteY131" fmla="*/ 270366 h 4939827"/>
              <a:gd name="connsiteX132" fmla="*/ 4558432 w 12192000"/>
              <a:gd name="connsiteY132" fmla="*/ 269194 h 4939827"/>
              <a:gd name="connsiteX133" fmla="*/ 4635061 w 12192000"/>
              <a:gd name="connsiteY133" fmla="*/ 280682 h 4939827"/>
              <a:gd name="connsiteX134" fmla="*/ 4807427 w 12192000"/>
              <a:gd name="connsiteY134" fmla="*/ 276835 h 4939827"/>
              <a:gd name="connsiteX135" fmla="*/ 5028933 w 12192000"/>
              <a:gd name="connsiteY135" fmla="*/ 183887 h 4939827"/>
              <a:gd name="connsiteX136" fmla="*/ 5093642 w 12192000"/>
              <a:gd name="connsiteY136" fmla="*/ 177214 h 4939827"/>
              <a:gd name="connsiteX137" fmla="*/ 5102642 w 12192000"/>
              <a:gd name="connsiteY137" fmla="*/ 186816 h 4939827"/>
              <a:gd name="connsiteX138" fmla="*/ 5193590 w 12192000"/>
              <a:gd name="connsiteY138" fmla="*/ 156458 h 4939827"/>
              <a:gd name="connsiteX139" fmla="*/ 5323922 w 12192000"/>
              <a:gd name="connsiteY139" fmla="*/ 146332 h 4939827"/>
              <a:gd name="connsiteX140" fmla="*/ 5421860 w 12192000"/>
              <a:gd name="connsiteY140" fmla="*/ 167298 h 4939827"/>
              <a:gd name="connsiteX141" fmla="*/ 5476948 w 12192000"/>
              <a:gd name="connsiteY141" fmla="*/ 173249 h 4939827"/>
              <a:gd name="connsiteX142" fmla="*/ 5516842 w 12192000"/>
              <a:gd name="connsiteY142" fmla="*/ 184018 h 4939827"/>
              <a:gd name="connsiteX143" fmla="*/ 5619415 w 12192000"/>
              <a:gd name="connsiteY143" fmla="*/ 176781 h 4939827"/>
              <a:gd name="connsiteX144" fmla="*/ 5789867 w 12192000"/>
              <a:gd name="connsiteY144" fmla="*/ 150304 h 4939827"/>
              <a:gd name="connsiteX145" fmla="*/ 5825953 w 12192000"/>
              <a:gd name="connsiteY145" fmla="*/ 147907 h 4939827"/>
              <a:gd name="connsiteX146" fmla="*/ 5856168 w 12192000"/>
              <a:gd name="connsiteY146" fmla="*/ 158719 h 4939827"/>
              <a:gd name="connsiteX147" fmla="*/ 5862476 w 12192000"/>
              <a:gd name="connsiteY147" fmla="*/ 172447 h 4939827"/>
              <a:gd name="connsiteX148" fmla="*/ 5882195 w 12192000"/>
              <a:gd name="connsiteY148" fmla="*/ 173195 h 4939827"/>
              <a:gd name="connsiteX149" fmla="*/ 5952585 w 12192000"/>
              <a:gd name="connsiteY149" fmla="*/ 161012 h 4939827"/>
              <a:gd name="connsiteX150" fmla="*/ 6001964 w 12192000"/>
              <a:gd name="connsiteY150" fmla="*/ 154786 h 4939827"/>
              <a:gd name="connsiteX151" fmla="*/ 6184207 w 12192000"/>
              <a:gd name="connsiteY151" fmla="*/ 132658 h 4939827"/>
              <a:gd name="connsiteX152" fmla="*/ 6415830 w 12192000"/>
              <a:gd name="connsiteY152" fmla="*/ 136006 h 4939827"/>
              <a:gd name="connsiteX153" fmla="*/ 6756965 w 12192000"/>
              <a:gd name="connsiteY153" fmla="*/ 57636 h 4939827"/>
              <a:gd name="connsiteX154" fmla="*/ 6819400 w 12192000"/>
              <a:gd name="connsiteY154" fmla="*/ 30742 h 4939827"/>
              <a:gd name="connsiteX155" fmla="*/ 6986370 w 12192000"/>
              <a:gd name="connsiteY155" fmla="*/ 12659 h 4939827"/>
              <a:gd name="connsiteX156" fmla="*/ 6989536 w 12192000"/>
              <a:gd name="connsiteY156" fmla="*/ 14528 h 4939827"/>
              <a:gd name="connsiteX157" fmla="*/ 7015933 w 12192000"/>
              <a:gd name="connsiteY157" fmla="*/ 9653 h 4939827"/>
              <a:gd name="connsiteX158" fmla="*/ 7020592 w 12192000"/>
              <a:gd name="connsiteY158" fmla="*/ 1651 h 4939827"/>
              <a:gd name="connsiteX159" fmla="*/ 7025905 w 12192000"/>
              <a:gd name="connsiteY15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83638 w 12192000"/>
              <a:gd name="connsiteY50" fmla="*/ 299924 h 4939827"/>
              <a:gd name="connsiteX51" fmla="*/ 9371484 w 12192000"/>
              <a:gd name="connsiteY51" fmla="*/ 329634 h 4939827"/>
              <a:gd name="connsiteX52" fmla="*/ 9404829 w 12192000"/>
              <a:gd name="connsiteY52" fmla="*/ 339038 h 4939827"/>
              <a:gd name="connsiteX53" fmla="*/ 9427021 w 12192000"/>
              <a:gd name="connsiteY53" fmla="*/ 358784 h 4939827"/>
              <a:gd name="connsiteX54" fmla="*/ 9670844 w 12192000"/>
              <a:gd name="connsiteY54" fmla="*/ 405128 h 4939827"/>
              <a:gd name="connsiteX55" fmla="*/ 9816083 w 12192000"/>
              <a:gd name="connsiteY55" fmla="*/ 416573 h 4939827"/>
              <a:gd name="connsiteX56" fmla="*/ 9936741 w 12192000"/>
              <a:gd name="connsiteY56" fmla="*/ 437044 h 4939827"/>
              <a:gd name="connsiteX57" fmla="*/ 10050093 w 12192000"/>
              <a:gd name="connsiteY57" fmla="*/ 443783 h 4939827"/>
              <a:gd name="connsiteX58" fmla="*/ 10130090 w 12192000"/>
              <a:gd name="connsiteY58" fmla="*/ 459520 h 4939827"/>
              <a:gd name="connsiteX59" fmla="*/ 10173456 w 12192000"/>
              <a:gd name="connsiteY59" fmla="*/ 457749 h 4939827"/>
              <a:gd name="connsiteX60" fmla="*/ 10218232 w 12192000"/>
              <a:gd name="connsiteY60" fmla="*/ 459820 h 4939827"/>
              <a:gd name="connsiteX61" fmla="*/ 10354176 w 12192000"/>
              <a:gd name="connsiteY61" fmla="*/ 471377 h 4939827"/>
              <a:gd name="connsiteX62" fmla="*/ 10430681 w 12192000"/>
              <a:gd name="connsiteY62" fmla="*/ 481226 h 4939827"/>
              <a:gd name="connsiteX63" fmla="*/ 10478169 w 12192000"/>
              <a:gd name="connsiteY63" fmla="*/ 481774 h 4939827"/>
              <a:gd name="connsiteX64" fmla="*/ 10540907 w 12192000"/>
              <a:gd name="connsiteY64" fmla="*/ 485607 h 4939827"/>
              <a:gd name="connsiteX65" fmla="*/ 10614941 w 12192000"/>
              <a:gd name="connsiteY65" fmla="*/ 487592 h 4939827"/>
              <a:gd name="connsiteX66" fmla="*/ 10674098 w 12192000"/>
              <a:gd name="connsiteY66" fmla="*/ 521656 h 4939827"/>
              <a:gd name="connsiteX67" fmla="*/ 10874834 w 12192000"/>
              <a:gd name="connsiteY67" fmla="*/ 574867 h 4939827"/>
              <a:gd name="connsiteX68" fmla="*/ 10944981 w 12192000"/>
              <a:gd name="connsiteY68" fmla="*/ 615042 h 4939827"/>
              <a:gd name="connsiteX69" fmla="*/ 11006376 w 12192000"/>
              <a:gd name="connsiteY69" fmla="*/ 645957 h 4939827"/>
              <a:gd name="connsiteX70" fmla="*/ 11076308 w 12192000"/>
              <a:gd name="connsiteY70" fmla="*/ 675698 h 4939827"/>
              <a:gd name="connsiteX71" fmla="*/ 11148789 w 12192000"/>
              <a:gd name="connsiteY71" fmla="*/ 685041 h 4939827"/>
              <a:gd name="connsiteX72" fmla="*/ 11249129 w 12192000"/>
              <a:gd name="connsiteY72" fmla="*/ 684218 h 4939827"/>
              <a:gd name="connsiteX73" fmla="*/ 11299915 w 12192000"/>
              <a:gd name="connsiteY73" fmla="*/ 692177 h 4939827"/>
              <a:gd name="connsiteX74" fmla="*/ 11386973 w 12192000"/>
              <a:gd name="connsiteY74" fmla="*/ 708209 h 4939827"/>
              <a:gd name="connsiteX75" fmla="*/ 11500105 w 12192000"/>
              <a:gd name="connsiteY75" fmla="*/ 735014 h 4939827"/>
              <a:gd name="connsiteX76" fmla="*/ 11621735 w 12192000"/>
              <a:gd name="connsiteY76" fmla="*/ 789584 h 4939827"/>
              <a:gd name="connsiteX77" fmla="*/ 11691200 w 12192000"/>
              <a:gd name="connsiteY77" fmla="*/ 867902 h 4939827"/>
              <a:gd name="connsiteX78" fmla="*/ 11819427 w 12192000"/>
              <a:gd name="connsiteY78" fmla="*/ 911634 h 4939827"/>
              <a:gd name="connsiteX79" fmla="*/ 11969720 w 12192000"/>
              <a:gd name="connsiteY79" fmla="*/ 964737 h 4939827"/>
              <a:gd name="connsiteX80" fmla="*/ 12055766 w 12192000"/>
              <a:gd name="connsiteY80" fmla="*/ 991268 h 4939827"/>
              <a:gd name="connsiteX81" fmla="*/ 12171539 w 12192000"/>
              <a:gd name="connsiteY81" fmla="*/ 995427 h 4939827"/>
              <a:gd name="connsiteX82" fmla="*/ 12187831 w 12192000"/>
              <a:gd name="connsiteY82" fmla="*/ 996580 h 4939827"/>
              <a:gd name="connsiteX83" fmla="*/ 12192000 w 12192000"/>
              <a:gd name="connsiteY83" fmla="*/ 996726 h 4939827"/>
              <a:gd name="connsiteX84" fmla="*/ 12192000 w 12192000"/>
              <a:gd name="connsiteY84" fmla="*/ 4939827 h 4939827"/>
              <a:gd name="connsiteX85" fmla="*/ 0 w 12192000"/>
              <a:gd name="connsiteY85" fmla="*/ 4939827 h 4939827"/>
              <a:gd name="connsiteX86" fmla="*/ 0 w 12192000"/>
              <a:gd name="connsiteY86" fmla="*/ 512043 h 4939827"/>
              <a:gd name="connsiteX87" fmla="*/ 7381 w 12192000"/>
              <a:gd name="connsiteY87" fmla="*/ 512580 h 4939827"/>
              <a:gd name="connsiteX88" fmla="*/ 100029 w 12192000"/>
              <a:gd name="connsiteY88" fmla="*/ 504758 h 4939827"/>
              <a:gd name="connsiteX89" fmla="*/ 155244 w 12192000"/>
              <a:gd name="connsiteY89" fmla="*/ 525130 h 4939827"/>
              <a:gd name="connsiteX90" fmla="*/ 254366 w 12192000"/>
              <a:gd name="connsiteY90" fmla="*/ 534449 h 4939827"/>
              <a:gd name="connsiteX91" fmla="*/ 447292 w 12192000"/>
              <a:gd name="connsiteY91" fmla="*/ 542725 h 4939827"/>
              <a:gd name="connsiteX92" fmla="*/ 628105 w 12192000"/>
              <a:gd name="connsiteY92" fmla="*/ 547853 h 4939827"/>
              <a:gd name="connsiteX93" fmla="*/ 783146 w 12192000"/>
              <a:gd name="connsiteY93" fmla="*/ 591799 h 4939827"/>
              <a:gd name="connsiteX94" fmla="*/ 1043676 w 12192000"/>
              <a:gd name="connsiteY94" fmla="*/ 591887 h 4939827"/>
              <a:gd name="connsiteX95" fmla="*/ 1281816 w 12192000"/>
              <a:gd name="connsiteY95" fmla="*/ 520946 h 4939827"/>
              <a:gd name="connsiteX96" fmla="*/ 1486347 w 12192000"/>
              <a:gd name="connsiteY96" fmla="*/ 487310 h 4939827"/>
              <a:gd name="connsiteX97" fmla="*/ 1568079 w 12192000"/>
              <a:gd name="connsiteY97" fmla="*/ 462531 h 4939827"/>
              <a:gd name="connsiteX98" fmla="*/ 1622516 w 12192000"/>
              <a:gd name="connsiteY98" fmla="*/ 466058 h 4939827"/>
              <a:gd name="connsiteX99" fmla="*/ 1655457 w 12192000"/>
              <a:gd name="connsiteY99" fmla="*/ 465359 h 4939827"/>
              <a:gd name="connsiteX100" fmla="*/ 1717454 w 12192000"/>
              <a:gd name="connsiteY100" fmla="*/ 417203 h 4939827"/>
              <a:gd name="connsiteX101" fmla="*/ 1913794 w 12192000"/>
              <a:gd name="connsiteY101" fmla="*/ 365255 h 4939827"/>
              <a:gd name="connsiteX102" fmla="*/ 2129762 w 12192000"/>
              <a:gd name="connsiteY102" fmla="*/ 367832 h 4939827"/>
              <a:gd name="connsiteX103" fmla="*/ 2376970 w 12192000"/>
              <a:gd name="connsiteY103" fmla="*/ 350129 h 4939827"/>
              <a:gd name="connsiteX104" fmla="*/ 2480155 w 12192000"/>
              <a:gd name="connsiteY104" fmla="*/ 359227 h 4939827"/>
              <a:gd name="connsiteX105" fmla="*/ 2586782 w 12192000"/>
              <a:gd name="connsiteY105" fmla="*/ 339352 h 4939827"/>
              <a:gd name="connsiteX106" fmla="*/ 2679617 w 12192000"/>
              <a:gd name="connsiteY106" fmla="*/ 305383 h 4939827"/>
              <a:gd name="connsiteX107" fmla="*/ 2788947 w 12192000"/>
              <a:gd name="connsiteY107" fmla="*/ 250375 h 4939827"/>
              <a:gd name="connsiteX108" fmla="*/ 2965530 w 12192000"/>
              <a:gd name="connsiteY108" fmla="*/ 245958 h 4939827"/>
              <a:gd name="connsiteX109" fmla="*/ 3103677 w 12192000"/>
              <a:gd name="connsiteY109" fmla="*/ 209527 h 4939827"/>
              <a:gd name="connsiteX110" fmla="*/ 3126759 w 12192000"/>
              <a:gd name="connsiteY110" fmla="*/ 211226 h 4939827"/>
              <a:gd name="connsiteX111" fmla="*/ 3164020 w 12192000"/>
              <a:gd name="connsiteY111" fmla="*/ 212779 h 4939827"/>
              <a:gd name="connsiteX112" fmla="*/ 3285019 w 12192000"/>
              <a:gd name="connsiteY112" fmla="*/ 220535 h 4939827"/>
              <a:gd name="connsiteX113" fmla="*/ 3365154 w 12192000"/>
              <a:gd name="connsiteY113" fmla="*/ 226416 h 4939827"/>
              <a:gd name="connsiteX114" fmla="*/ 3367507 w 12192000"/>
              <a:gd name="connsiteY114" fmla="*/ 225416 h 4939827"/>
              <a:gd name="connsiteX115" fmla="*/ 3387567 w 12192000"/>
              <a:gd name="connsiteY115" fmla="*/ 227103 h 4939827"/>
              <a:gd name="connsiteX116" fmla="*/ 3498001 w 12192000"/>
              <a:gd name="connsiteY116" fmla="*/ 231941 h 4939827"/>
              <a:gd name="connsiteX117" fmla="*/ 3561557 w 12192000"/>
              <a:gd name="connsiteY117" fmla="*/ 228095 h 4939827"/>
              <a:gd name="connsiteX118" fmla="*/ 3611920 w 12192000"/>
              <a:gd name="connsiteY118" fmla="*/ 218094 h 4939827"/>
              <a:gd name="connsiteX119" fmla="*/ 3620528 w 12192000"/>
              <a:gd name="connsiteY119" fmla="*/ 218788 h 4939827"/>
              <a:gd name="connsiteX120" fmla="*/ 3620766 w 12192000"/>
              <a:gd name="connsiteY120" fmla="*/ 218511 h 4939827"/>
              <a:gd name="connsiteX121" fmla="*/ 3629977 w 12192000"/>
              <a:gd name="connsiteY121" fmla="*/ 218664 h 4939827"/>
              <a:gd name="connsiteX122" fmla="*/ 3636217 w 12192000"/>
              <a:gd name="connsiteY122" fmla="*/ 220048 h 4939827"/>
              <a:gd name="connsiteX123" fmla="*/ 3709484 w 12192000"/>
              <a:gd name="connsiteY123" fmla="*/ 186927 h 4939827"/>
              <a:gd name="connsiteX124" fmla="*/ 3761342 w 12192000"/>
              <a:gd name="connsiteY124" fmla="*/ 177474 h 4939827"/>
              <a:gd name="connsiteX125" fmla="*/ 3799748 w 12192000"/>
              <a:gd name="connsiteY125" fmla="*/ 167154 h 4939827"/>
              <a:gd name="connsiteX126" fmla="*/ 3922756 w 12192000"/>
              <a:gd name="connsiteY126" fmla="*/ 194044 h 4939827"/>
              <a:gd name="connsiteX127" fmla="*/ 4028476 w 12192000"/>
              <a:gd name="connsiteY127" fmla="*/ 223679 h 4939827"/>
              <a:gd name="connsiteX128" fmla="*/ 4191582 w 12192000"/>
              <a:gd name="connsiteY128" fmla="*/ 238952 h 4939827"/>
              <a:gd name="connsiteX129" fmla="*/ 4251024 w 12192000"/>
              <a:gd name="connsiteY129" fmla="*/ 240874 h 4939827"/>
              <a:gd name="connsiteX130" fmla="*/ 4355275 w 12192000"/>
              <a:gd name="connsiteY130" fmla="*/ 260205 h 4939827"/>
              <a:gd name="connsiteX131" fmla="*/ 4423807 w 12192000"/>
              <a:gd name="connsiteY131" fmla="*/ 270366 h 4939827"/>
              <a:gd name="connsiteX132" fmla="*/ 4558432 w 12192000"/>
              <a:gd name="connsiteY132" fmla="*/ 269194 h 4939827"/>
              <a:gd name="connsiteX133" fmla="*/ 4635061 w 12192000"/>
              <a:gd name="connsiteY133" fmla="*/ 280682 h 4939827"/>
              <a:gd name="connsiteX134" fmla="*/ 4807427 w 12192000"/>
              <a:gd name="connsiteY134" fmla="*/ 276835 h 4939827"/>
              <a:gd name="connsiteX135" fmla="*/ 5028933 w 12192000"/>
              <a:gd name="connsiteY135" fmla="*/ 183887 h 4939827"/>
              <a:gd name="connsiteX136" fmla="*/ 5093642 w 12192000"/>
              <a:gd name="connsiteY136" fmla="*/ 177214 h 4939827"/>
              <a:gd name="connsiteX137" fmla="*/ 5102642 w 12192000"/>
              <a:gd name="connsiteY137" fmla="*/ 186816 h 4939827"/>
              <a:gd name="connsiteX138" fmla="*/ 5193590 w 12192000"/>
              <a:gd name="connsiteY138" fmla="*/ 156458 h 4939827"/>
              <a:gd name="connsiteX139" fmla="*/ 5323922 w 12192000"/>
              <a:gd name="connsiteY139" fmla="*/ 146332 h 4939827"/>
              <a:gd name="connsiteX140" fmla="*/ 5421860 w 12192000"/>
              <a:gd name="connsiteY140" fmla="*/ 167298 h 4939827"/>
              <a:gd name="connsiteX141" fmla="*/ 5476948 w 12192000"/>
              <a:gd name="connsiteY141" fmla="*/ 173249 h 4939827"/>
              <a:gd name="connsiteX142" fmla="*/ 5516842 w 12192000"/>
              <a:gd name="connsiteY142" fmla="*/ 184018 h 4939827"/>
              <a:gd name="connsiteX143" fmla="*/ 5619415 w 12192000"/>
              <a:gd name="connsiteY143" fmla="*/ 176781 h 4939827"/>
              <a:gd name="connsiteX144" fmla="*/ 5789867 w 12192000"/>
              <a:gd name="connsiteY144" fmla="*/ 150304 h 4939827"/>
              <a:gd name="connsiteX145" fmla="*/ 5825953 w 12192000"/>
              <a:gd name="connsiteY145" fmla="*/ 147907 h 4939827"/>
              <a:gd name="connsiteX146" fmla="*/ 5856168 w 12192000"/>
              <a:gd name="connsiteY146" fmla="*/ 158719 h 4939827"/>
              <a:gd name="connsiteX147" fmla="*/ 5862476 w 12192000"/>
              <a:gd name="connsiteY147" fmla="*/ 172447 h 4939827"/>
              <a:gd name="connsiteX148" fmla="*/ 5882195 w 12192000"/>
              <a:gd name="connsiteY148" fmla="*/ 173195 h 4939827"/>
              <a:gd name="connsiteX149" fmla="*/ 5952585 w 12192000"/>
              <a:gd name="connsiteY149" fmla="*/ 161012 h 4939827"/>
              <a:gd name="connsiteX150" fmla="*/ 6001964 w 12192000"/>
              <a:gd name="connsiteY150" fmla="*/ 154786 h 4939827"/>
              <a:gd name="connsiteX151" fmla="*/ 6184207 w 12192000"/>
              <a:gd name="connsiteY151" fmla="*/ 132658 h 4939827"/>
              <a:gd name="connsiteX152" fmla="*/ 6415830 w 12192000"/>
              <a:gd name="connsiteY152" fmla="*/ 136006 h 4939827"/>
              <a:gd name="connsiteX153" fmla="*/ 6756965 w 12192000"/>
              <a:gd name="connsiteY153" fmla="*/ 57636 h 4939827"/>
              <a:gd name="connsiteX154" fmla="*/ 6819400 w 12192000"/>
              <a:gd name="connsiteY154" fmla="*/ 30742 h 4939827"/>
              <a:gd name="connsiteX155" fmla="*/ 6986370 w 12192000"/>
              <a:gd name="connsiteY155" fmla="*/ 12659 h 4939827"/>
              <a:gd name="connsiteX156" fmla="*/ 6989536 w 12192000"/>
              <a:gd name="connsiteY156" fmla="*/ 14528 h 4939827"/>
              <a:gd name="connsiteX157" fmla="*/ 7015933 w 12192000"/>
              <a:gd name="connsiteY157" fmla="*/ 9653 h 4939827"/>
              <a:gd name="connsiteX158" fmla="*/ 7020592 w 12192000"/>
              <a:gd name="connsiteY158" fmla="*/ 1651 h 4939827"/>
              <a:gd name="connsiteX159" fmla="*/ 7025905 w 12192000"/>
              <a:gd name="connsiteY15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672650 w 12192000"/>
              <a:gd name="connsiteY30" fmla="*/ 254821 h 4939827"/>
              <a:gd name="connsiteX31" fmla="*/ 8785543 w 12192000"/>
              <a:gd name="connsiteY31" fmla="*/ 263406 h 4939827"/>
              <a:gd name="connsiteX32" fmla="*/ 8830588 w 12192000"/>
              <a:gd name="connsiteY32" fmla="*/ 265483 h 4939827"/>
              <a:gd name="connsiteX33" fmla="*/ 8905142 w 12192000"/>
              <a:gd name="connsiteY33" fmla="*/ 264958 h 4939827"/>
              <a:gd name="connsiteX34" fmla="*/ 8968582 w 12192000"/>
              <a:gd name="connsiteY34" fmla="*/ 262728 h 4939827"/>
              <a:gd name="connsiteX35" fmla="*/ 8972994 w 12192000"/>
              <a:gd name="connsiteY35" fmla="*/ 263284 h 4939827"/>
              <a:gd name="connsiteX36" fmla="*/ 9004605 w 12192000"/>
              <a:gd name="connsiteY36" fmla="*/ 258041 h 4939827"/>
              <a:gd name="connsiteX37" fmla="*/ 9016165 w 12192000"/>
              <a:gd name="connsiteY37" fmla="*/ 261258 h 4939827"/>
              <a:gd name="connsiteX38" fmla="*/ 9043297 w 12192000"/>
              <a:gd name="connsiteY38" fmla="*/ 281547 h 4939827"/>
              <a:gd name="connsiteX39" fmla="*/ 9048315 w 12192000"/>
              <a:gd name="connsiteY39" fmla="*/ 279264 h 4939827"/>
              <a:gd name="connsiteX40" fmla="*/ 9054706 w 12192000"/>
              <a:gd name="connsiteY40" fmla="*/ 278538 h 4939827"/>
              <a:gd name="connsiteX41" fmla="*/ 9070919 w 12192000"/>
              <a:gd name="connsiteY41" fmla="*/ 281810 h 4939827"/>
              <a:gd name="connsiteX42" fmla="*/ 9076813 w 12192000"/>
              <a:gd name="connsiteY42" fmla="*/ 283909 h 4939827"/>
              <a:gd name="connsiteX43" fmla="*/ 9085871 w 12192000"/>
              <a:gd name="connsiteY43" fmla="*/ 285133 h 4939827"/>
              <a:gd name="connsiteX44" fmla="*/ 9086159 w 12192000"/>
              <a:gd name="connsiteY44" fmla="*/ 284887 h 4939827"/>
              <a:gd name="connsiteX45" fmla="*/ 9134606 w 12192000"/>
              <a:gd name="connsiteY45" fmla="*/ 288168 h 4939827"/>
              <a:gd name="connsiteX46" fmla="*/ 9195590 w 12192000"/>
              <a:gd name="connsiteY46" fmla="*/ 279568 h 4939827"/>
              <a:gd name="connsiteX47" fmla="*/ 9219336 w 12192000"/>
              <a:gd name="connsiteY47" fmla="*/ 278133 h 4939827"/>
              <a:gd name="connsiteX48" fmla="*/ 9232362 w 12192000"/>
              <a:gd name="connsiteY48" fmla="*/ 275894 h 4939827"/>
              <a:gd name="connsiteX49" fmla="*/ 9283638 w 12192000"/>
              <a:gd name="connsiteY49" fmla="*/ 299924 h 4939827"/>
              <a:gd name="connsiteX50" fmla="*/ 9371484 w 12192000"/>
              <a:gd name="connsiteY50" fmla="*/ 329634 h 4939827"/>
              <a:gd name="connsiteX51" fmla="*/ 9404829 w 12192000"/>
              <a:gd name="connsiteY51" fmla="*/ 339038 h 4939827"/>
              <a:gd name="connsiteX52" fmla="*/ 9427021 w 12192000"/>
              <a:gd name="connsiteY52" fmla="*/ 358784 h 4939827"/>
              <a:gd name="connsiteX53" fmla="*/ 9670844 w 12192000"/>
              <a:gd name="connsiteY53" fmla="*/ 405128 h 4939827"/>
              <a:gd name="connsiteX54" fmla="*/ 9816083 w 12192000"/>
              <a:gd name="connsiteY54" fmla="*/ 416573 h 4939827"/>
              <a:gd name="connsiteX55" fmla="*/ 9936741 w 12192000"/>
              <a:gd name="connsiteY55" fmla="*/ 437044 h 4939827"/>
              <a:gd name="connsiteX56" fmla="*/ 10050093 w 12192000"/>
              <a:gd name="connsiteY56" fmla="*/ 443783 h 4939827"/>
              <a:gd name="connsiteX57" fmla="*/ 10130090 w 12192000"/>
              <a:gd name="connsiteY57" fmla="*/ 459520 h 4939827"/>
              <a:gd name="connsiteX58" fmla="*/ 10173456 w 12192000"/>
              <a:gd name="connsiteY58" fmla="*/ 457749 h 4939827"/>
              <a:gd name="connsiteX59" fmla="*/ 10218232 w 12192000"/>
              <a:gd name="connsiteY59" fmla="*/ 459820 h 4939827"/>
              <a:gd name="connsiteX60" fmla="*/ 10354176 w 12192000"/>
              <a:gd name="connsiteY60" fmla="*/ 471377 h 4939827"/>
              <a:gd name="connsiteX61" fmla="*/ 10430681 w 12192000"/>
              <a:gd name="connsiteY61" fmla="*/ 481226 h 4939827"/>
              <a:gd name="connsiteX62" fmla="*/ 10478169 w 12192000"/>
              <a:gd name="connsiteY62" fmla="*/ 481774 h 4939827"/>
              <a:gd name="connsiteX63" fmla="*/ 10540907 w 12192000"/>
              <a:gd name="connsiteY63" fmla="*/ 485607 h 4939827"/>
              <a:gd name="connsiteX64" fmla="*/ 10614941 w 12192000"/>
              <a:gd name="connsiteY64" fmla="*/ 487592 h 4939827"/>
              <a:gd name="connsiteX65" fmla="*/ 10674098 w 12192000"/>
              <a:gd name="connsiteY65" fmla="*/ 521656 h 4939827"/>
              <a:gd name="connsiteX66" fmla="*/ 10874834 w 12192000"/>
              <a:gd name="connsiteY66" fmla="*/ 574867 h 4939827"/>
              <a:gd name="connsiteX67" fmla="*/ 10944981 w 12192000"/>
              <a:gd name="connsiteY67" fmla="*/ 615042 h 4939827"/>
              <a:gd name="connsiteX68" fmla="*/ 11006376 w 12192000"/>
              <a:gd name="connsiteY68" fmla="*/ 645957 h 4939827"/>
              <a:gd name="connsiteX69" fmla="*/ 11076308 w 12192000"/>
              <a:gd name="connsiteY69" fmla="*/ 675698 h 4939827"/>
              <a:gd name="connsiteX70" fmla="*/ 11148789 w 12192000"/>
              <a:gd name="connsiteY70" fmla="*/ 685041 h 4939827"/>
              <a:gd name="connsiteX71" fmla="*/ 11249129 w 12192000"/>
              <a:gd name="connsiteY71" fmla="*/ 684218 h 4939827"/>
              <a:gd name="connsiteX72" fmla="*/ 11299915 w 12192000"/>
              <a:gd name="connsiteY72" fmla="*/ 692177 h 4939827"/>
              <a:gd name="connsiteX73" fmla="*/ 11386973 w 12192000"/>
              <a:gd name="connsiteY73" fmla="*/ 708209 h 4939827"/>
              <a:gd name="connsiteX74" fmla="*/ 11500105 w 12192000"/>
              <a:gd name="connsiteY74" fmla="*/ 735014 h 4939827"/>
              <a:gd name="connsiteX75" fmla="*/ 11621735 w 12192000"/>
              <a:gd name="connsiteY75" fmla="*/ 789584 h 4939827"/>
              <a:gd name="connsiteX76" fmla="*/ 11691200 w 12192000"/>
              <a:gd name="connsiteY76" fmla="*/ 867902 h 4939827"/>
              <a:gd name="connsiteX77" fmla="*/ 11819427 w 12192000"/>
              <a:gd name="connsiteY77" fmla="*/ 911634 h 4939827"/>
              <a:gd name="connsiteX78" fmla="*/ 11969720 w 12192000"/>
              <a:gd name="connsiteY78" fmla="*/ 964737 h 4939827"/>
              <a:gd name="connsiteX79" fmla="*/ 12055766 w 12192000"/>
              <a:gd name="connsiteY79" fmla="*/ 991268 h 4939827"/>
              <a:gd name="connsiteX80" fmla="*/ 12171539 w 12192000"/>
              <a:gd name="connsiteY80" fmla="*/ 995427 h 4939827"/>
              <a:gd name="connsiteX81" fmla="*/ 12187831 w 12192000"/>
              <a:gd name="connsiteY81" fmla="*/ 996580 h 4939827"/>
              <a:gd name="connsiteX82" fmla="*/ 12192000 w 12192000"/>
              <a:gd name="connsiteY82" fmla="*/ 996726 h 4939827"/>
              <a:gd name="connsiteX83" fmla="*/ 12192000 w 12192000"/>
              <a:gd name="connsiteY83" fmla="*/ 4939827 h 4939827"/>
              <a:gd name="connsiteX84" fmla="*/ 0 w 12192000"/>
              <a:gd name="connsiteY84" fmla="*/ 4939827 h 4939827"/>
              <a:gd name="connsiteX85" fmla="*/ 0 w 12192000"/>
              <a:gd name="connsiteY85" fmla="*/ 512043 h 4939827"/>
              <a:gd name="connsiteX86" fmla="*/ 7381 w 12192000"/>
              <a:gd name="connsiteY86" fmla="*/ 512580 h 4939827"/>
              <a:gd name="connsiteX87" fmla="*/ 100029 w 12192000"/>
              <a:gd name="connsiteY87" fmla="*/ 504758 h 4939827"/>
              <a:gd name="connsiteX88" fmla="*/ 155244 w 12192000"/>
              <a:gd name="connsiteY88" fmla="*/ 525130 h 4939827"/>
              <a:gd name="connsiteX89" fmla="*/ 254366 w 12192000"/>
              <a:gd name="connsiteY89" fmla="*/ 534449 h 4939827"/>
              <a:gd name="connsiteX90" fmla="*/ 447292 w 12192000"/>
              <a:gd name="connsiteY90" fmla="*/ 542725 h 4939827"/>
              <a:gd name="connsiteX91" fmla="*/ 628105 w 12192000"/>
              <a:gd name="connsiteY91" fmla="*/ 547853 h 4939827"/>
              <a:gd name="connsiteX92" fmla="*/ 783146 w 12192000"/>
              <a:gd name="connsiteY92" fmla="*/ 591799 h 4939827"/>
              <a:gd name="connsiteX93" fmla="*/ 1043676 w 12192000"/>
              <a:gd name="connsiteY93" fmla="*/ 591887 h 4939827"/>
              <a:gd name="connsiteX94" fmla="*/ 1281816 w 12192000"/>
              <a:gd name="connsiteY94" fmla="*/ 520946 h 4939827"/>
              <a:gd name="connsiteX95" fmla="*/ 1486347 w 12192000"/>
              <a:gd name="connsiteY95" fmla="*/ 487310 h 4939827"/>
              <a:gd name="connsiteX96" fmla="*/ 1568079 w 12192000"/>
              <a:gd name="connsiteY96" fmla="*/ 462531 h 4939827"/>
              <a:gd name="connsiteX97" fmla="*/ 1622516 w 12192000"/>
              <a:gd name="connsiteY97" fmla="*/ 466058 h 4939827"/>
              <a:gd name="connsiteX98" fmla="*/ 1655457 w 12192000"/>
              <a:gd name="connsiteY98" fmla="*/ 465359 h 4939827"/>
              <a:gd name="connsiteX99" fmla="*/ 1717454 w 12192000"/>
              <a:gd name="connsiteY99" fmla="*/ 417203 h 4939827"/>
              <a:gd name="connsiteX100" fmla="*/ 1913794 w 12192000"/>
              <a:gd name="connsiteY100" fmla="*/ 365255 h 4939827"/>
              <a:gd name="connsiteX101" fmla="*/ 2129762 w 12192000"/>
              <a:gd name="connsiteY101" fmla="*/ 367832 h 4939827"/>
              <a:gd name="connsiteX102" fmla="*/ 2376970 w 12192000"/>
              <a:gd name="connsiteY102" fmla="*/ 350129 h 4939827"/>
              <a:gd name="connsiteX103" fmla="*/ 2480155 w 12192000"/>
              <a:gd name="connsiteY103" fmla="*/ 359227 h 4939827"/>
              <a:gd name="connsiteX104" fmla="*/ 2586782 w 12192000"/>
              <a:gd name="connsiteY104" fmla="*/ 339352 h 4939827"/>
              <a:gd name="connsiteX105" fmla="*/ 2679617 w 12192000"/>
              <a:gd name="connsiteY105" fmla="*/ 305383 h 4939827"/>
              <a:gd name="connsiteX106" fmla="*/ 2788947 w 12192000"/>
              <a:gd name="connsiteY106" fmla="*/ 250375 h 4939827"/>
              <a:gd name="connsiteX107" fmla="*/ 2965530 w 12192000"/>
              <a:gd name="connsiteY107" fmla="*/ 245958 h 4939827"/>
              <a:gd name="connsiteX108" fmla="*/ 3103677 w 12192000"/>
              <a:gd name="connsiteY108" fmla="*/ 209527 h 4939827"/>
              <a:gd name="connsiteX109" fmla="*/ 3126759 w 12192000"/>
              <a:gd name="connsiteY109" fmla="*/ 211226 h 4939827"/>
              <a:gd name="connsiteX110" fmla="*/ 3164020 w 12192000"/>
              <a:gd name="connsiteY110" fmla="*/ 212779 h 4939827"/>
              <a:gd name="connsiteX111" fmla="*/ 3285019 w 12192000"/>
              <a:gd name="connsiteY111" fmla="*/ 220535 h 4939827"/>
              <a:gd name="connsiteX112" fmla="*/ 3365154 w 12192000"/>
              <a:gd name="connsiteY112" fmla="*/ 226416 h 4939827"/>
              <a:gd name="connsiteX113" fmla="*/ 3367507 w 12192000"/>
              <a:gd name="connsiteY113" fmla="*/ 225416 h 4939827"/>
              <a:gd name="connsiteX114" fmla="*/ 3387567 w 12192000"/>
              <a:gd name="connsiteY114" fmla="*/ 227103 h 4939827"/>
              <a:gd name="connsiteX115" fmla="*/ 3498001 w 12192000"/>
              <a:gd name="connsiteY115" fmla="*/ 231941 h 4939827"/>
              <a:gd name="connsiteX116" fmla="*/ 3561557 w 12192000"/>
              <a:gd name="connsiteY116" fmla="*/ 228095 h 4939827"/>
              <a:gd name="connsiteX117" fmla="*/ 3611920 w 12192000"/>
              <a:gd name="connsiteY117" fmla="*/ 218094 h 4939827"/>
              <a:gd name="connsiteX118" fmla="*/ 3620528 w 12192000"/>
              <a:gd name="connsiteY118" fmla="*/ 218788 h 4939827"/>
              <a:gd name="connsiteX119" fmla="*/ 3620766 w 12192000"/>
              <a:gd name="connsiteY119" fmla="*/ 218511 h 4939827"/>
              <a:gd name="connsiteX120" fmla="*/ 3629977 w 12192000"/>
              <a:gd name="connsiteY120" fmla="*/ 218664 h 4939827"/>
              <a:gd name="connsiteX121" fmla="*/ 3636217 w 12192000"/>
              <a:gd name="connsiteY121" fmla="*/ 220048 h 4939827"/>
              <a:gd name="connsiteX122" fmla="*/ 3709484 w 12192000"/>
              <a:gd name="connsiteY122" fmla="*/ 186927 h 4939827"/>
              <a:gd name="connsiteX123" fmla="*/ 3761342 w 12192000"/>
              <a:gd name="connsiteY123" fmla="*/ 177474 h 4939827"/>
              <a:gd name="connsiteX124" fmla="*/ 3799748 w 12192000"/>
              <a:gd name="connsiteY124" fmla="*/ 167154 h 4939827"/>
              <a:gd name="connsiteX125" fmla="*/ 3922756 w 12192000"/>
              <a:gd name="connsiteY125" fmla="*/ 194044 h 4939827"/>
              <a:gd name="connsiteX126" fmla="*/ 4028476 w 12192000"/>
              <a:gd name="connsiteY126" fmla="*/ 223679 h 4939827"/>
              <a:gd name="connsiteX127" fmla="*/ 4191582 w 12192000"/>
              <a:gd name="connsiteY127" fmla="*/ 238952 h 4939827"/>
              <a:gd name="connsiteX128" fmla="*/ 4251024 w 12192000"/>
              <a:gd name="connsiteY128" fmla="*/ 240874 h 4939827"/>
              <a:gd name="connsiteX129" fmla="*/ 4355275 w 12192000"/>
              <a:gd name="connsiteY129" fmla="*/ 260205 h 4939827"/>
              <a:gd name="connsiteX130" fmla="*/ 4423807 w 12192000"/>
              <a:gd name="connsiteY130" fmla="*/ 270366 h 4939827"/>
              <a:gd name="connsiteX131" fmla="*/ 4558432 w 12192000"/>
              <a:gd name="connsiteY131" fmla="*/ 269194 h 4939827"/>
              <a:gd name="connsiteX132" fmla="*/ 4635061 w 12192000"/>
              <a:gd name="connsiteY132" fmla="*/ 280682 h 4939827"/>
              <a:gd name="connsiteX133" fmla="*/ 4807427 w 12192000"/>
              <a:gd name="connsiteY133" fmla="*/ 276835 h 4939827"/>
              <a:gd name="connsiteX134" fmla="*/ 5028933 w 12192000"/>
              <a:gd name="connsiteY134" fmla="*/ 183887 h 4939827"/>
              <a:gd name="connsiteX135" fmla="*/ 5093642 w 12192000"/>
              <a:gd name="connsiteY135" fmla="*/ 177214 h 4939827"/>
              <a:gd name="connsiteX136" fmla="*/ 5102642 w 12192000"/>
              <a:gd name="connsiteY136" fmla="*/ 186816 h 4939827"/>
              <a:gd name="connsiteX137" fmla="*/ 5193590 w 12192000"/>
              <a:gd name="connsiteY137" fmla="*/ 156458 h 4939827"/>
              <a:gd name="connsiteX138" fmla="*/ 5323922 w 12192000"/>
              <a:gd name="connsiteY138" fmla="*/ 146332 h 4939827"/>
              <a:gd name="connsiteX139" fmla="*/ 5421860 w 12192000"/>
              <a:gd name="connsiteY139" fmla="*/ 167298 h 4939827"/>
              <a:gd name="connsiteX140" fmla="*/ 5476948 w 12192000"/>
              <a:gd name="connsiteY140" fmla="*/ 173249 h 4939827"/>
              <a:gd name="connsiteX141" fmla="*/ 5516842 w 12192000"/>
              <a:gd name="connsiteY141" fmla="*/ 184018 h 4939827"/>
              <a:gd name="connsiteX142" fmla="*/ 5619415 w 12192000"/>
              <a:gd name="connsiteY142" fmla="*/ 176781 h 4939827"/>
              <a:gd name="connsiteX143" fmla="*/ 5789867 w 12192000"/>
              <a:gd name="connsiteY143" fmla="*/ 150304 h 4939827"/>
              <a:gd name="connsiteX144" fmla="*/ 5825953 w 12192000"/>
              <a:gd name="connsiteY144" fmla="*/ 147907 h 4939827"/>
              <a:gd name="connsiteX145" fmla="*/ 5856168 w 12192000"/>
              <a:gd name="connsiteY145" fmla="*/ 158719 h 4939827"/>
              <a:gd name="connsiteX146" fmla="*/ 5862476 w 12192000"/>
              <a:gd name="connsiteY146" fmla="*/ 172447 h 4939827"/>
              <a:gd name="connsiteX147" fmla="*/ 5882195 w 12192000"/>
              <a:gd name="connsiteY147" fmla="*/ 173195 h 4939827"/>
              <a:gd name="connsiteX148" fmla="*/ 5952585 w 12192000"/>
              <a:gd name="connsiteY148" fmla="*/ 161012 h 4939827"/>
              <a:gd name="connsiteX149" fmla="*/ 6001964 w 12192000"/>
              <a:gd name="connsiteY149" fmla="*/ 154786 h 4939827"/>
              <a:gd name="connsiteX150" fmla="*/ 6184207 w 12192000"/>
              <a:gd name="connsiteY150" fmla="*/ 132658 h 4939827"/>
              <a:gd name="connsiteX151" fmla="*/ 6415830 w 12192000"/>
              <a:gd name="connsiteY151" fmla="*/ 136006 h 4939827"/>
              <a:gd name="connsiteX152" fmla="*/ 6756965 w 12192000"/>
              <a:gd name="connsiteY152" fmla="*/ 57636 h 4939827"/>
              <a:gd name="connsiteX153" fmla="*/ 6819400 w 12192000"/>
              <a:gd name="connsiteY153" fmla="*/ 30742 h 4939827"/>
              <a:gd name="connsiteX154" fmla="*/ 6986370 w 12192000"/>
              <a:gd name="connsiteY154" fmla="*/ 12659 h 4939827"/>
              <a:gd name="connsiteX155" fmla="*/ 6989536 w 12192000"/>
              <a:gd name="connsiteY155" fmla="*/ 14528 h 4939827"/>
              <a:gd name="connsiteX156" fmla="*/ 7015933 w 12192000"/>
              <a:gd name="connsiteY156" fmla="*/ 9653 h 4939827"/>
              <a:gd name="connsiteX157" fmla="*/ 7020592 w 12192000"/>
              <a:gd name="connsiteY157" fmla="*/ 1651 h 4939827"/>
              <a:gd name="connsiteX158" fmla="*/ 7025905 w 12192000"/>
              <a:gd name="connsiteY15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622021 w 12192000"/>
              <a:gd name="connsiteY29" fmla="*/ 261028 h 4939827"/>
              <a:gd name="connsiteX30" fmla="*/ 8672650 w 12192000"/>
              <a:gd name="connsiteY30" fmla="*/ 254821 h 4939827"/>
              <a:gd name="connsiteX31" fmla="*/ 8785543 w 12192000"/>
              <a:gd name="connsiteY31" fmla="*/ 263406 h 4939827"/>
              <a:gd name="connsiteX32" fmla="*/ 8830588 w 12192000"/>
              <a:gd name="connsiteY32" fmla="*/ 265483 h 4939827"/>
              <a:gd name="connsiteX33" fmla="*/ 8905142 w 12192000"/>
              <a:gd name="connsiteY33" fmla="*/ 264958 h 4939827"/>
              <a:gd name="connsiteX34" fmla="*/ 8968582 w 12192000"/>
              <a:gd name="connsiteY34" fmla="*/ 262728 h 4939827"/>
              <a:gd name="connsiteX35" fmla="*/ 8972994 w 12192000"/>
              <a:gd name="connsiteY35" fmla="*/ 263284 h 4939827"/>
              <a:gd name="connsiteX36" fmla="*/ 9004605 w 12192000"/>
              <a:gd name="connsiteY36" fmla="*/ 258041 h 4939827"/>
              <a:gd name="connsiteX37" fmla="*/ 9016165 w 12192000"/>
              <a:gd name="connsiteY37" fmla="*/ 261258 h 4939827"/>
              <a:gd name="connsiteX38" fmla="*/ 9043297 w 12192000"/>
              <a:gd name="connsiteY38" fmla="*/ 281547 h 4939827"/>
              <a:gd name="connsiteX39" fmla="*/ 9048315 w 12192000"/>
              <a:gd name="connsiteY39" fmla="*/ 279264 h 4939827"/>
              <a:gd name="connsiteX40" fmla="*/ 9054706 w 12192000"/>
              <a:gd name="connsiteY40" fmla="*/ 278538 h 4939827"/>
              <a:gd name="connsiteX41" fmla="*/ 9070919 w 12192000"/>
              <a:gd name="connsiteY41" fmla="*/ 281810 h 4939827"/>
              <a:gd name="connsiteX42" fmla="*/ 9076813 w 12192000"/>
              <a:gd name="connsiteY42" fmla="*/ 283909 h 4939827"/>
              <a:gd name="connsiteX43" fmla="*/ 9085871 w 12192000"/>
              <a:gd name="connsiteY43" fmla="*/ 285133 h 4939827"/>
              <a:gd name="connsiteX44" fmla="*/ 9086159 w 12192000"/>
              <a:gd name="connsiteY44" fmla="*/ 284887 h 4939827"/>
              <a:gd name="connsiteX45" fmla="*/ 9134606 w 12192000"/>
              <a:gd name="connsiteY45" fmla="*/ 288168 h 4939827"/>
              <a:gd name="connsiteX46" fmla="*/ 9195590 w 12192000"/>
              <a:gd name="connsiteY46" fmla="*/ 279568 h 4939827"/>
              <a:gd name="connsiteX47" fmla="*/ 9219336 w 12192000"/>
              <a:gd name="connsiteY47" fmla="*/ 278133 h 4939827"/>
              <a:gd name="connsiteX48" fmla="*/ 9232362 w 12192000"/>
              <a:gd name="connsiteY48" fmla="*/ 275894 h 4939827"/>
              <a:gd name="connsiteX49" fmla="*/ 9283638 w 12192000"/>
              <a:gd name="connsiteY49" fmla="*/ 299924 h 4939827"/>
              <a:gd name="connsiteX50" fmla="*/ 9371484 w 12192000"/>
              <a:gd name="connsiteY50" fmla="*/ 329634 h 4939827"/>
              <a:gd name="connsiteX51" fmla="*/ 9404829 w 12192000"/>
              <a:gd name="connsiteY51" fmla="*/ 339038 h 4939827"/>
              <a:gd name="connsiteX52" fmla="*/ 9427021 w 12192000"/>
              <a:gd name="connsiteY52" fmla="*/ 358784 h 4939827"/>
              <a:gd name="connsiteX53" fmla="*/ 9670844 w 12192000"/>
              <a:gd name="connsiteY53" fmla="*/ 405128 h 4939827"/>
              <a:gd name="connsiteX54" fmla="*/ 9816083 w 12192000"/>
              <a:gd name="connsiteY54" fmla="*/ 416573 h 4939827"/>
              <a:gd name="connsiteX55" fmla="*/ 9936741 w 12192000"/>
              <a:gd name="connsiteY55" fmla="*/ 437044 h 4939827"/>
              <a:gd name="connsiteX56" fmla="*/ 10050093 w 12192000"/>
              <a:gd name="connsiteY56" fmla="*/ 443783 h 4939827"/>
              <a:gd name="connsiteX57" fmla="*/ 10130090 w 12192000"/>
              <a:gd name="connsiteY57" fmla="*/ 459520 h 4939827"/>
              <a:gd name="connsiteX58" fmla="*/ 10173456 w 12192000"/>
              <a:gd name="connsiteY58" fmla="*/ 457749 h 4939827"/>
              <a:gd name="connsiteX59" fmla="*/ 10218232 w 12192000"/>
              <a:gd name="connsiteY59" fmla="*/ 459820 h 4939827"/>
              <a:gd name="connsiteX60" fmla="*/ 10354176 w 12192000"/>
              <a:gd name="connsiteY60" fmla="*/ 471377 h 4939827"/>
              <a:gd name="connsiteX61" fmla="*/ 10430681 w 12192000"/>
              <a:gd name="connsiteY61" fmla="*/ 481226 h 4939827"/>
              <a:gd name="connsiteX62" fmla="*/ 10478169 w 12192000"/>
              <a:gd name="connsiteY62" fmla="*/ 481774 h 4939827"/>
              <a:gd name="connsiteX63" fmla="*/ 10540907 w 12192000"/>
              <a:gd name="connsiteY63" fmla="*/ 485607 h 4939827"/>
              <a:gd name="connsiteX64" fmla="*/ 10614941 w 12192000"/>
              <a:gd name="connsiteY64" fmla="*/ 487592 h 4939827"/>
              <a:gd name="connsiteX65" fmla="*/ 10674098 w 12192000"/>
              <a:gd name="connsiteY65" fmla="*/ 521656 h 4939827"/>
              <a:gd name="connsiteX66" fmla="*/ 10874834 w 12192000"/>
              <a:gd name="connsiteY66" fmla="*/ 574867 h 4939827"/>
              <a:gd name="connsiteX67" fmla="*/ 10944981 w 12192000"/>
              <a:gd name="connsiteY67" fmla="*/ 615042 h 4939827"/>
              <a:gd name="connsiteX68" fmla="*/ 11006376 w 12192000"/>
              <a:gd name="connsiteY68" fmla="*/ 645957 h 4939827"/>
              <a:gd name="connsiteX69" fmla="*/ 11076308 w 12192000"/>
              <a:gd name="connsiteY69" fmla="*/ 675698 h 4939827"/>
              <a:gd name="connsiteX70" fmla="*/ 11148789 w 12192000"/>
              <a:gd name="connsiteY70" fmla="*/ 685041 h 4939827"/>
              <a:gd name="connsiteX71" fmla="*/ 11249129 w 12192000"/>
              <a:gd name="connsiteY71" fmla="*/ 684218 h 4939827"/>
              <a:gd name="connsiteX72" fmla="*/ 11299915 w 12192000"/>
              <a:gd name="connsiteY72" fmla="*/ 692177 h 4939827"/>
              <a:gd name="connsiteX73" fmla="*/ 11386973 w 12192000"/>
              <a:gd name="connsiteY73" fmla="*/ 708209 h 4939827"/>
              <a:gd name="connsiteX74" fmla="*/ 11500105 w 12192000"/>
              <a:gd name="connsiteY74" fmla="*/ 735014 h 4939827"/>
              <a:gd name="connsiteX75" fmla="*/ 11621735 w 12192000"/>
              <a:gd name="connsiteY75" fmla="*/ 789584 h 4939827"/>
              <a:gd name="connsiteX76" fmla="*/ 11691200 w 12192000"/>
              <a:gd name="connsiteY76" fmla="*/ 867902 h 4939827"/>
              <a:gd name="connsiteX77" fmla="*/ 11819427 w 12192000"/>
              <a:gd name="connsiteY77" fmla="*/ 911634 h 4939827"/>
              <a:gd name="connsiteX78" fmla="*/ 11969720 w 12192000"/>
              <a:gd name="connsiteY78" fmla="*/ 964737 h 4939827"/>
              <a:gd name="connsiteX79" fmla="*/ 12055766 w 12192000"/>
              <a:gd name="connsiteY79" fmla="*/ 991268 h 4939827"/>
              <a:gd name="connsiteX80" fmla="*/ 12171539 w 12192000"/>
              <a:gd name="connsiteY80" fmla="*/ 995427 h 4939827"/>
              <a:gd name="connsiteX81" fmla="*/ 12187831 w 12192000"/>
              <a:gd name="connsiteY81" fmla="*/ 996580 h 4939827"/>
              <a:gd name="connsiteX82" fmla="*/ 12192000 w 12192000"/>
              <a:gd name="connsiteY82" fmla="*/ 996726 h 4939827"/>
              <a:gd name="connsiteX83" fmla="*/ 12192000 w 12192000"/>
              <a:gd name="connsiteY83" fmla="*/ 4939827 h 4939827"/>
              <a:gd name="connsiteX84" fmla="*/ 0 w 12192000"/>
              <a:gd name="connsiteY84" fmla="*/ 4939827 h 4939827"/>
              <a:gd name="connsiteX85" fmla="*/ 0 w 12192000"/>
              <a:gd name="connsiteY85" fmla="*/ 512043 h 4939827"/>
              <a:gd name="connsiteX86" fmla="*/ 7381 w 12192000"/>
              <a:gd name="connsiteY86" fmla="*/ 512580 h 4939827"/>
              <a:gd name="connsiteX87" fmla="*/ 100029 w 12192000"/>
              <a:gd name="connsiteY87" fmla="*/ 504758 h 4939827"/>
              <a:gd name="connsiteX88" fmla="*/ 155244 w 12192000"/>
              <a:gd name="connsiteY88" fmla="*/ 525130 h 4939827"/>
              <a:gd name="connsiteX89" fmla="*/ 254366 w 12192000"/>
              <a:gd name="connsiteY89" fmla="*/ 534449 h 4939827"/>
              <a:gd name="connsiteX90" fmla="*/ 447292 w 12192000"/>
              <a:gd name="connsiteY90" fmla="*/ 542725 h 4939827"/>
              <a:gd name="connsiteX91" fmla="*/ 628105 w 12192000"/>
              <a:gd name="connsiteY91" fmla="*/ 547853 h 4939827"/>
              <a:gd name="connsiteX92" fmla="*/ 783146 w 12192000"/>
              <a:gd name="connsiteY92" fmla="*/ 591799 h 4939827"/>
              <a:gd name="connsiteX93" fmla="*/ 1043676 w 12192000"/>
              <a:gd name="connsiteY93" fmla="*/ 591887 h 4939827"/>
              <a:gd name="connsiteX94" fmla="*/ 1281816 w 12192000"/>
              <a:gd name="connsiteY94" fmla="*/ 520946 h 4939827"/>
              <a:gd name="connsiteX95" fmla="*/ 1486347 w 12192000"/>
              <a:gd name="connsiteY95" fmla="*/ 487310 h 4939827"/>
              <a:gd name="connsiteX96" fmla="*/ 1568079 w 12192000"/>
              <a:gd name="connsiteY96" fmla="*/ 462531 h 4939827"/>
              <a:gd name="connsiteX97" fmla="*/ 1622516 w 12192000"/>
              <a:gd name="connsiteY97" fmla="*/ 466058 h 4939827"/>
              <a:gd name="connsiteX98" fmla="*/ 1655457 w 12192000"/>
              <a:gd name="connsiteY98" fmla="*/ 465359 h 4939827"/>
              <a:gd name="connsiteX99" fmla="*/ 1717454 w 12192000"/>
              <a:gd name="connsiteY99" fmla="*/ 417203 h 4939827"/>
              <a:gd name="connsiteX100" fmla="*/ 1913794 w 12192000"/>
              <a:gd name="connsiteY100" fmla="*/ 365255 h 4939827"/>
              <a:gd name="connsiteX101" fmla="*/ 2129762 w 12192000"/>
              <a:gd name="connsiteY101" fmla="*/ 367832 h 4939827"/>
              <a:gd name="connsiteX102" fmla="*/ 2376970 w 12192000"/>
              <a:gd name="connsiteY102" fmla="*/ 350129 h 4939827"/>
              <a:gd name="connsiteX103" fmla="*/ 2480155 w 12192000"/>
              <a:gd name="connsiteY103" fmla="*/ 359227 h 4939827"/>
              <a:gd name="connsiteX104" fmla="*/ 2586782 w 12192000"/>
              <a:gd name="connsiteY104" fmla="*/ 339352 h 4939827"/>
              <a:gd name="connsiteX105" fmla="*/ 2679617 w 12192000"/>
              <a:gd name="connsiteY105" fmla="*/ 305383 h 4939827"/>
              <a:gd name="connsiteX106" fmla="*/ 2788947 w 12192000"/>
              <a:gd name="connsiteY106" fmla="*/ 250375 h 4939827"/>
              <a:gd name="connsiteX107" fmla="*/ 2965530 w 12192000"/>
              <a:gd name="connsiteY107" fmla="*/ 245958 h 4939827"/>
              <a:gd name="connsiteX108" fmla="*/ 3103677 w 12192000"/>
              <a:gd name="connsiteY108" fmla="*/ 209527 h 4939827"/>
              <a:gd name="connsiteX109" fmla="*/ 3126759 w 12192000"/>
              <a:gd name="connsiteY109" fmla="*/ 211226 h 4939827"/>
              <a:gd name="connsiteX110" fmla="*/ 3164020 w 12192000"/>
              <a:gd name="connsiteY110" fmla="*/ 212779 h 4939827"/>
              <a:gd name="connsiteX111" fmla="*/ 3285019 w 12192000"/>
              <a:gd name="connsiteY111" fmla="*/ 220535 h 4939827"/>
              <a:gd name="connsiteX112" fmla="*/ 3365154 w 12192000"/>
              <a:gd name="connsiteY112" fmla="*/ 226416 h 4939827"/>
              <a:gd name="connsiteX113" fmla="*/ 3367507 w 12192000"/>
              <a:gd name="connsiteY113" fmla="*/ 225416 h 4939827"/>
              <a:gd name="connsiteX114" fmla="*/ 3387567 w 12192000"/>
              <a:gd name="connsiteY114" fmla="*/ 227103 h 4939827"/>
              <a:gd name="connsiteX115" fmla="*/ 3498001 w 12192000"/>
              <a:gd name="connsiteY115" fmla="*/ 231941 h 4939827"/>
              <a:gd name="connsiteX116" fmla="*/ 3561557 w 12192000"/>
              <a:gd name="connsiteY116" fmla="*/ 228095 h 4939827"/>
              <a:gd name="connsiteX117" fmla="*/ 3611920 w 12192000"/>
              <a:gd name="connsiteY117" fmla="*/ 218094 h 4939827"/>
              <a:gd name="connsiteX118" fmla="*/ 3620528 w 12192000"/>
              <a:gd name="connsiteY118" fmla="*/ 218788 h 4939827"/>
              <a:gd name="connsiteX119" fmla="*/ 3620766 w 12192000"/>
              <a:gd name="connsiteY119" fmla="*/ 218511 h 4939827"/>
              <a:gd name="connsiteX120" fmla="*/ 3629977 w 12192000"/>
              <a:gd name="connsiteY120" fmla="*/ 218664 h 4939827"/>
              <a:gd name="connsiteX121" fmla="*/ 3636217 w 12192000"/>
              <a:gd name="connsiteY121" fmla="*/ 220048 h 4939827"/>
              <a:gd name="connsiteX122" fmla="*/ 3709484 w 12192000"/>
              <a:gd name="connsiteY122" fmla="*/ 186927 h 4939827"/>
              <a:gd name="connsiteX123" fmla="*/ 3761342 w 12192000"/>
              <a:gd name="connsiteY123" fmla="*/ 177474 h 4939827"/>
              <a:gd name="connsiteX124" fmla="*/ 3799748 w 12192000"/>
              <a:gd name="connsiteY124" fmla="*/ 167154 h 4939827"/>
              <a:gd name="connsiteX125" fmla="*/ 3922756 w 12192000"/>
              <a:gd name="connsiteY125" fmla="*/ 194044 h 4939827"/>
              <a:gd name="connsiteX126" fmla="*/ 4028476 w 12192000"/>
              <a:gd name="connsiteY126" fmla="*/ 223679 h 4939827"/>
              <a:gd name="connsiteX127" fmla="*/ 4191582 w 12192000"/>
              <a:gd name="connsiteY127" fmla="*/ 238952 h 4939827"/>
              <a:gd name="connsiteX128" fmla="*/ 4251024 w 12192000"/>
              <a:gd name="connsiteY128" fmla="*/ 240874 h 4939827"/>
              <a:gd name="connsiteX129" fmla="*/ 4355275 w 12192000"/>
              <a:gd name="connsiteY129" fmla="*/ 260205 h 4939827"/>
              <a:gd name="connsiteX130" fmla="*/ 4423807 w 12192000"/>
              <a:gd name="connsiteY130" fmla="*/ 270366 h 4939827"/>
              <a:gd name="connsiteX131" fmla="*/ 4558432 w 12192000"/>
              <a:gd name="connsiteY131" fmla="*/ 269194 h 4939827"/>
              <a:gd name="connsiteX132" fmla="*/ 4635061 w 12192000"/>
              <a:gd name="connsiteY132" fmla="*/ 280682 h 4939827"/>
              <a:gd name="connsiteX133" fmla="*/ 4807427 w 12192000"/>
              <a:gd name="connsiteY133" fmla="*/ 276835 h 4939827"/>
              <a:gd name="connsiteX134" fmla="*/ 5028933 w 12192000"/>
              <a:gd name="connsiteY134" fmla="*/ 183887 h 4939827"/>
              <a:gd name="connsiteX135" fmla="*/ 5093642 w 12192000"/>
              <a:gd name="connsiteY135" fmla="*/ 177214 h 4939827"/>
              <a:gd name="connsiteX136" fmla="*/ 5102642 w 12192000"/>
              <a:gd name="connsiteY136" fmla="*/ 186816 h 4939827"/>
              <a:gd name="connsiteX137" fmla="*/ 5193590 w 12192000"/>
              <a:gd name="connsiteY137" fmla="*/ 156458 h 4939827"/>
              <a:gd name="connsiteX138" fmla="*/ 5323922 w 12192000"/>
              <a:gd name="connsiteY138" fmla="*/ 146332 h 4939827"/>
              <a:gd name="connsiteX139" fmla="*/ 5421860 w 12192000"/>
              <a:gd name="connsiteY139" fmla="*/ 167298 h 4939827"/>
              <a:gd name="connsiteX140" fmla="*/ 5476948 w 12192000"/>
              <a:gd name="connsiteY140" fmla="*/ 173249 h 4939827"/>
              <a:gd name="connsiteX141" fmla="*/ 5516842 w 12192000"/>
              <a:gd name="connsiteY141" fmla="*/ 184018 h 4939827"/>
              <a:gd name="connsiteX142" fmla="*/ 5619415 w 12192000"/>
              <a:gd name="connsiteY142" fmla="*/ 176781 h 4939827"/>
              <a:gd name="connsiteX143" fmla="*/ 5789867 w 12192000"/>
              <a:gd name="connsiteY143" fmla="*/ 150304 h 4939827"/>
              <a:gd name="connsiteX144" fmla="*/ 5825953 w 12192000"/>
              <a:gd name="connsiteY144" fmla="*/ 147907 h 4939827"/>
              <a:gd name="connsiteX145" fmla="*/ 5856168 w 12192000"/>
              <a:gd name="connsiteY145" fmla="*/ 158719 h 4939827"/>
              <a:gd name="connsiteX146" fmla="*/ 5862476 w 12192000"/>
              <a:gd name="connsiteY146" fmla="*/ 172447 h 4939827"/>
              <a:gd name="connsiteX147" fmla="*/ 5882195 w 12192000"/>
              <a:gd name="connsiteY147" fmla="*/ 173195 h 4939827"/>
              <a:gd name="connsiteX148" fmla="*/ 5952585 w 12192000"/>
              <a:gd name="connsiteY148" fmla="*/ 161012 h 4939827"/>
              <a:gd name="connsiteX149" fmla="*/ 6001964 w 12192000"/>
              <a:gd name="connsiteY149" fmla="*/ 154786 h 4939827"/>
              <a:gd name="connsiteX150" fmla="*/ 6184207 w 12192000"/>
              <a:gd name="connsiteY150" fmla="*/ 132658 h 4939827"/>
              <a:gd name="connsiteX151" fmla="*/ 6415830 w 12192000"/>
              <a:gd name="connsiteY151" fmla="*/ 136006 h 4939827"/>
              <a:gd name="connsiteX152" fmla="*/ 6756965 w 12192000"/>
              <a:gd name="connsiteY152" fmla="*/ 57636 h 4939827"/>
              <a:gd name="connsiteX153" fmla="*/ 6819400 w 12192000"/>
              <a:gd name="connsiteY153" fmla="*/ 30742 h 4939827"/>
              <a:gd name="connsiteX154" fmla="*/ 6986370 w 12192000"/>
              <a:gd name="connsiteY154" fmla="*/ 12659 h 4939827"/>
              <a:gd name="connsiteX155" fmla="*/ 6989536 w 12192000"/>
              <a:gd name="connsiteY155" fmla="*/ 14528 h 4939827"/>
              <a:gd name="connsiteX156" fmla="*/ 7015933 w 12192000"/>
              <a:gd name="connsiteY156" fmla="*/ 9653 h 4939827"/>
              <a:gd name="connsiteX157" fmla="*/ 7020592 w 12192000"/>
              <a:gd name="connsiteY157" fmla="*/ 1651 h 4939827"/>
              <a:gd name="connsiteX158" fmla="*/ 7025905 w 12192000"/>
              <a:gd name="connsiteY15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281371 w 12192000"/>
              <a:gd name="connsiteY19" fmla="*/ 256875 h 4939827"/>
              <a:gd name="connsiteX20" fmla="*/ 8381609 w 12192000"/>
              <a:gd name="connsiteY20" fmla="*/ 240618 h 4939827"/>
              <a:gd name="connsiteX21" fmla="*/ 8406759 w 12192000"/>
              <a:gd name="connsiteY21" fmla="*/ 232517 h 4939827"/>
              <a:gd name="connsiteX22" fmla="*/ 8426506 w 12192000"/>
              <a:gd name="connsiteY22" fmla="*/ 241842 h 4939827"/>
              <a:gd name="connsiteX23" fmla="*/ 8427949 w 12192000"/>
              <a:gd name="connsiteY23" fmla="*/ 240981 h 4939827"/>
              <a:gd name="connsiteX24" fmla="*/ 8441468 w 12192000"/>
              <a:gd name="connsiteY24" fmla="*/ 241157 h 4939827"/>
              <a:gd name="connsiteX25" fmla="*/ 8565757 w 12192000"/>
              <a:gd name="connsiteY25" fmla="*/ 255317 h 4939827"/>
              <a:gd name="connsiteX26" fmla="*/ 8573171 w 12192000"/>
              <a:gd name="connsiteY26" fmla="*/ 258426 h 4939827"/>
              <a:gd name="connsiteX27" fmla="*/ 8573548 w 12192000"/>
              <a:gd name="connsiteY27" fmla="*/ 258241 h 4939827"/>
              <a:gd name="connsiteX28" fmla="*/ 8622021 w 12192000"/>
              <a:gd name="connsiteY28" fmla="*/ 261028 h 4939827"/>
              <a:gd name="connsiteX29" fmla="*/ 8672650 w 12192000"/>
              <a:gd name="connsiteY29" fmla="*/ 254821 h 4939827"/>
              <a:gd name="connsiteX30" fmla="*/ 8785543 w 12192000"/>
              <a:gd name="connsiteY30" fmla="*/ 263406 h 4939827"/>
              <a:gd name="connsiteX31" fmla="*/ 8830588 w 12192000"/>
              <a:gd name="connsiteY31" fmla="*/ 265483 h 4939827"/>
              <a:gd name="connsiteX32" fmla="*/ 8905142 w 12192000"/>
              <a:gd name="connsiteY32" fmla="*/ 264958 h 4939827"/>
              <a:gd name="connsiteX33" fmla="*/ 8968582 w 12192000"/>
              <a:gd name="connsiteY33" fmla="*/ 262728 h 4939827"/>
              <a:gd name="connsiteX34" fmla="*/ 8972994 w 12192000"/>
              <a:gd name="connsiteY34" fmla="*/ 263284 h 4939827"/>
              <a:gd name="connsiteX35" fmla="*/ 9004605 w 12192000"/>
              <a:gd name="connsiteY35" fmla="*/ 258041 h 4939827"/>
              <a:gd name="connsiteX36" fmla="*/ 9016165 w 12192000"/>
              <a:gd name="connsiteY36" fmla="*/ 261258 h 4939827"/>
              <a:gd name="connsiteX37" fmla="*/ 9043297 w 12192000"/>
              <a:gd name="connsiteY37" fmla="*/ 281547 h 4939827"/>
              <a:gd name="connsiteX38" fmla="*/ 9048315 w 12192000"/>
              <a:gd name="connsiteY38" fmla="*/ 279264 h 4939827"/>
              <a:gd name="connsiteX39" fmla="*/ 9054706 w 12192000"/>
              <a:gd name="connsiteY39" fmla="*/ 278538 h 4939827"/>
              <a:gd name="connsiteX40" fmla="*/ 9070919 w 12192000"/>
              <a:gd name="connsiteY40" fmla="*/ 281810 h 4939827"/>
              <a:gd name="connsiteX41" fmla="*/ 9076813 w 12192000"/>
              <a:gd name="connsiteY41" fmla="*/ 283909 h 4939827"/>
              <a:gd name="connsiteX42" fmla="*/ 9085871 w 12192000"/>
              <a:gd name="connsiteY42" fmla="*/ 285133 h 4939827"/>
              <a:gd name="connsiteX43" fmla="*/ 9086159 w 12192000"/>
              <a:gd name="connsiteY43" fmla="*/ 284887 h 4939827"/>
              <a:gd name="connsiteX44" fmla="*/ 9134606 w 12192000"/>
              <a:gd name="connsiteY44" fmla="*/ 288168 h 4939827"/>
              <a:gd name="connsiteX45" fmla="*/ 9195590 w 12192000"/>
              <a:gd name="connsiteY45" fmla="*/ 279568 h 4939827"/>
              <a:gd name="connsiteX46" fmla="*/ 9219336 w 12192000"/>
              <a:gd name="connsiteY46" fmla="*/ 278133 h 4939827"/>
              <a:gd name="connsiteX47" fmla="*/ 9232362 w 12192000"/>
              <a:gd name="connsiteY47" fmla="*/ 275894 h 4939827"/>
              <a:gd name="connsiteX48" fmla="*/ 9283638 w 12192000"/>
              <a:gd name="connsiteY48" fmla="*/ 299924 h 4939827"/>
              <a:gd name="connsiteX49" fmla="*/ 9371484 w 12192000"/>
              <a:gd name="connsiteY49" fmla="*/ 329634 h 4939827"/>
              <a:gd name="connsiteX50" fmla="*/ 9404829 w 12192000"/>
              <a:gd name="connsiteY50" fmla="*/ 339038 h 4939827"/>
              <a:gd name="connsiteX51" fmla="*/ 9427021 w 12192000"/>
              <a:gd name="connsiteY51" fmla="*/ 358784 h 4939827"/>
              <a:gd name="connsiteX52" fmla="*/ 9670844 w 12192000"/>
              <a:gd name="connsiteY52" fmla="*/ 405128 h 4939827"/>
              <a:gd name="connsiteX53" fmla="*/ 9816083 w 12192000"/>
              <a:gd name="connsiteY53" fmla="*/ 416573 h 4939827"/>
              <a:gd name="connsiteX54" fmla="*/ 9936741 w 12192000"/>
              <a:gd name="connsiteY54" fmla="*/ 437044 h 4939827"/>
              <a:gd name="connsiteX55" fmla="*/ 10050093 w 12192000"/>
              <a:gd name="connsiteY55" fmla="*/ 443783 h 4939827"/>
              <a:gd name="connsiteX56" fmla="*/ 10130090 w 12192000"/>
              <a:gd name="connsiteY56" fmla="*/ 459520 h 4939827"/>
              <a:gd name="connsiteX57" fmla="*/ 10173456 w 12192000"/>
              <a:gd name="connsiteY57" fmla="*/ 457749 h 4939827"/>
              <a:gd name="connsiteX58" fmla="*/ 10218232 w 12192000"/>
              <a:gd name="connsiteY58" fmla="*/ 459820 h 4939827"/>
              <a:gd name="connsiteX59" fmla="*/ 10354176 w 12192000"/>
              <a:gd name="connsiteY59" fmla="*/ 471377 h 4939827"/>
              <a:gd name="connsiteX60" fmla="*/ 10430681 w 12192000"/>
              <a:gd name="connsiteY60" fmla="*/ 481226 h 4939827"/>
              <a:gd name="connsiteX61" fmla="*/ 10478169 w 12192000"/>
              <a:gd name="connsiteY61" fmla="*/ 481774 h 4939827"/>
              <a:gd name="connsiteX62" fmla="*/ 10540907 w 12192000"/>
              <a:gd name="connsiteY62" fmla="*/ 485607 h 4939827"/>
              <a:gd name="connsiteX63" fmla="*/ 10614941 w 12192000"/>
              <a:gd name="connsiteY63" fmla="*/ 487592 h 4939827"/>
              <a:gd name="connsiteX64" fmla="*/ 10674098 w 12192000"/>
              <a:gd name="connsiteY64" fmla="*/ 521656 h 4939827"/>
              <a:gd name="connsiteX65" fmla="*/ 10874834 w 12192000"/>
              <a:gd name="connsiteY65" fmla="*/ 574867 h 4939827"/>
              <a:gd name="connsiteX66" fmla="*/ 10944981 w 12192000"/>
              <a:gd name="connsiteY66" fmla="*/ 615042 h 4939827"/>
              <a:gd name="connsiteX67" fmla="*/ 11006376 w 12192000"/>
              <a:gd name="connsiteY67" fmla="*/ 645957 h 4939827"/>
              <a:gd name="connsiteX68" fmla="*/ 11076308 w 12192000"/>
              <a:gd name="connsiteY68" fmla="*/ 675698 h 4939827"/>
              <a:gd name="connsiteX69" fmla="*/ 11148789 w 12192000"/>
              <a:gd name="connsiteY69" fmla="*/ 685041 h 4939827"/>
              <a:gd name="connsiteX70" fmla="*/ 11249129 w 12192000"/>
              <a:gd name="connsiteY70" fmla="*/ 684218 h 4939827"/>
              <a:gd name="connsiteX71" fmla="*/ 11299915 w 12192000"/>
              <a:gd name="connsiteY71" fmla="*/ 692177 h 4939827"/>
              <a:gd name="connsiteX72" fmla="*/ 11386973 w 12192000"/>
              <a:gd name="connsiteY72" fmla="*/ 708209 h 4939827"/>
              <a:gd name="connsiteX73" fmla="*/ 11500105 w 12192000"/>
              <a:gd name="connsiteY73" fmla="*/ 735014 h 4939827"/>
              <a:gd name="connsiteX74" fmla="*/ 11621735 w 12192000"/>
              <a:gd name="connsiteY74" fmla="*/ 789584 h 4939827"/>
              <a:gd name="connsiteX75" fmla="*/ 11691200 w 12192000"/>
              <a:gd name="connsiteY75" fmla="*/ 867902 h 4939827"/>
              <a:gd name="connsiteX76" fmla="*/ 11819427 w 12192000"/>
              <a:gd name="connsiteY76" fmla="*/ 911634 h 4939827"/>
              <a:gd name="connsiteX77" fmla="*/ 11969720 w 12192000"/>
              <a:gd name="connsiteY77" fmla="*/ 964737 h 4939827"/>
              <a:gd name="connsiteX78" fmla="*/ 12055766 w 12192000"/>
              <a:gd name="connsiteY78" fmla="*/ 991268 h 4939827"/>
              <a:gd name="connsiteX79" fmla="*/ 12171539 w 12192000"/>
              <a:gd name="connsiteY79" fmla="*/ 995427 h 4939827"/>
              <a:gd name="connsiteX80" fmla="*/ 12187831 w 12192000"/>
              <a:gd name="connsiteY80" fmla="*/ 996580 h 4939827"/>
              <a:gd name="connsiteX81" fmla="*/ 12192000 w 12192000"/>
              <a:gd name="connsiteY81" fmla="*/ 996726 h 4939827"/>
              <a:gd name="connsiteX82" fmla="*/ 12192000 w 12192000"/>
              <a:gd name="connsiteY82" fmla="*/ 4939827 h 4939827"/>
              <a:gd name="connsiteX83" fmla="*/ 0 w 12192000"/>
              <a:gd name="connsiteY83" fmla="*/ 4939827 h 4939827"/>
              <a:gd name="connsiteX84" fmla="*/ 0 w 12192000"/>
              <a:gd name="connsiteY84" fmla="*/ 512043 h 4939827"/>
              <a:gd name="connsiteX85" fmla="*/ 7381 w 12192000"/>
              <a:gd name="connsiteY85" fmla="*/ 512580 h 4939827"/>
              <a:gd name="connsiteX86" fmla="*/ 100029 w 12192000"/>
              <a:gd name="connsiteY86" fmla="*/ 504758 h 4939827"/>
              <a:gd name="connsiteX87" fmla="*/ 155244 w 12192000"/>
              <a:gd name="connsiteY87" fmla="*/ 525130 h 4939827"/>
              <a:gd name="connsiteX88" fmla="*/ 254366 w 12192000"/>
              <a:gd name="connsiteY88" fmla="*/ 534449 h 4939827"/>
              <a:gd name="connsiteX89" fmla="*/ 447292 w 12192000"/>
              <a:gd name="connsiteY89" fmla="*/ 542725 h 4939827"/>
              <a:gd name="connsiteX90" fmla="*/ 628105 w 12192000"/>
              <a:gd name="connsiteY90" fmla="*/ 547853 h 4939827"/>
              <a:gd name="connsiteX91" fmla="*/ 783146 w 12192000"/>
              <a:gd name="connsiteY91" fmla="*/ 591799 h 4939827"/>
              <a:gd name="connsiteX92" fmla="*/ 1043676 w 12192000"/>
              <a:gd name="connsiteY92" fmla="*/ 591887 h 4939827"/>
              <a:gd name="connsiteX93" fmla="*/ 1281816 w 12192000"/>
              <a:gd name="connsiteY93" fmla="*/ 520946 h 4939827"/>
              <a:gd name="connsiteX94" fmla="*/ 1486347 w 12192000"/>
              <a:gd name="connsiteY94" fmla="*/ 487310 h 4939827"/>
              <a:gd name="connsiteX95" fmla="*/ 1568079 w 12192000"/>
              <a:gd name="connsiteY95" fmla="*/ 462531 h 4939827"/>
              <a:gd name="connsiteX96" fmla="*/ 1622516 w 12192000"/>
              <a:gd name="connsiteY96" fmla="*/ 466058 h 4939827"/>
              <a:gd name="connsiteX97" fmla="*/ 1655457 w 12192000"/>
              <a:gd name="connsiteY97" fmla="*/ 465359 h 4939827"/>
              <a:gd name="connsiteX98" fmla="*/ 1717454 w 12192000"/>
              <a:gd name="connsiteY98" fmla="*/ 417203 h 4939827"/>
              <a:gd name="connsiteX99" fmla="*/ 1913794 w 12192000"/>
              <a:gd name="connsiteY99" fmla="*/ 365255 h 4939827"/>
              <a:gd name="connsiteX100" fmla="*/ 2129762 w 12192000"/>
              <a:gd name="connsiteY100" fmla="*/ 367832 h 4939827"/>
              <a:gd name="connsiteX101" fmla="*/ 2376970 w 12192000"/>
              <a:gd name="connsiteY101" fmla="*/ 350129 h 4939827"/>
              <a:gd name="connsiteX102" fmla="*/ 2480155 w 12192000"/>
              <a:gd name="connsiteY102" fmla="*/ 359227 h 4939827"/>
              <a:gd name="connsiteX103" fmla="*/ 2586782 w 12192000"/>
              <a:gd name="connsiteY103" fmla="*/ 339352 h 4939827"/>
              <a:gd name="connsiteX104" fmla="*/ 2679617 w 12192000"/>
              <a:gd name="connsiteY104" fmla="*/ 305383 h 4939827"/>
              <a:gd name="connsiteX105" fmla="*/ 2788947 w 12192000"/>
              <a:gd name="connsiteY105" fmla="*/ 250375 h 4939827"/>
              <a:gd name="connsiteX106" fmla="*/ 2965530 w 12192000"/>
              <a:gd name="connsiteY106" fmla="*/ 245958 h 4939827"/>
              <a:gd name="connsiteX107" fmla="*/ 3103677 w 12192000"/>
              <a:gd name="connsiteY107" fmla="*/ 209527 h 4939827"/>
              <a:gd name="connsiteX108" fmla="*/ 3126759 w 12192000"/>
              <a:gd name="connsiteY108" fmla="*/ 211226 h 4939827"/>
              <a:gd name="connsiteX109" fmla="*/ 3164020 w 12192000"/>
              <a:gd name="connsiteY109" fmla="*/ 212779 h 4939827"/>
              <a:gd name="connsiteX110" fmla="*/ 3285019 w 12192000"/>
              <a:gd name="connsiteY110" fmla="*/ 220535 h 4939827"/>
              <a:gd name="connsiteX111" fmla="*/ 3365154 w 12192000"/>
              <a:gd name="connsiteY111" fmla="*/ 226416 h 4939827"/>
              <a:gd name="connsiteX112" fmla="*/ 3367507 w 12192000"/>
              <a:gd name="connsiteY112" fmla="*/ 225416 h 4939827"/>
              <a:gd name="connsiteX113" fmla="*/ 3387567 w 12192000"/>
              <a:gd name="connsiteY113" fmla="*/ 227103 h 4939827"/>
              <a:gd name="connsiteX114" fmla="*/ 3498001 w 12192000"/>
              <a:gd name="connsiteY114" fmla="*/ 231941 h 4939827"/>
              <a:gd name="connsiteX115" fmla="*/ 3561557 w 12192000"/>
              <a:gd name="connsiteY115" fmla="*/ 228095 h 4939827"/>
              <a:gd name="connsiteX116" fmla="*/ 3611920 w 12192000"/>
              <a:gd name="connsiteY116" fmla="*/ 218094 h 4939827"/>
              <a:gd name="connsiteX117" fmla="*/ 3620528 w 12192000"/>
              <a:gd name="connsiteY117" fmla="*/ 218788 h 4939827"/>
              <a:gd name="connsiteX118" fmla="*/ 3620766 w 12192000"/>
              <a:gd name="connsiteY118" fmla="*/ 218511 h 4939827"/>
              <a:gd name="connsiteX119" fmla="*/ 3629977 w 12192000"/>
              <a:gd name="connsiteY119" fmla="*/ 218664 h 4939827"/>
              <a:gd name="connsiteX120" fmla="*/ 3636217 w 12192000"/>
              <a:gd name="connsiteY120" fmla="*/ 220048 h 4939827"/>
              <a:gd name="connsiteX121" fmla="*/ 3709484 w 12192000"/>
              <a:gd name="connsiteY121" fmla="*/ 186927 h 4939827"/>
              <a:gd name="connsiteX122" fmla="*/ 3761342 w 12192000"/>
              <a:gd name="connsiteY122" fmla="*/ 177474 h 4939827"/>
              <a:gd name="connsiteX123" fmla="*/ 3799748 w 12192000"/>
              <a:gd name="connsiteY123" fmla="*/ 167154 h 4939827"/>
              <a:gd name="connsiteX124" fmla="*/ 3922756 w 12192000"/>
              <a:gd name="connsiteY124" fmla="*/ 194044 h 4939827"/>
              <a:gd name="connsiteX125" fmla="*/ 4028476 w 12192000"/>
              <a:gd name="connsiteY125" fmla="*/ 223679 h 4939827"/>
              <a:gd name="connsiteX126" fmla="*/ 4191582 w 12192000"/>
              <a:gd name="connsiteY126" fmla="*/ 238952 h 4939827"/>
              <a:gd name="connsiteX127" fmla="*/ 4251024 w 12192000"/>
              <a:gd name="connsiteY127" fmla="*/ 240874 h 4939827"/>
              <a:gd name="connsiteX128" fmla="*/ 4355275 w 12192000"/>
              <a:gd name="connsiteY128" fmla="*/ 260205 h 4939827"/>
              <a:gd name="connsiteX129" fmla="*/ 4423807 w 12192000"/>
              <a:gd name="connsiteY129" fmla="*/ 270366 h 4939827"/>
              <a:gd name="connsiteX130" fmla="*/ 4558432 w 12192000"/>
              <a:gd name="connsiteY130" fmla="*/ 269194 h 4939827"/>
              <a:gd name="connsiteX131" fmla="*/ 4635061 w 12192000"/>
              <a:gd name="connsiteY131" fmla="*/ 280682 h 4939827"/>
              <a:gd name="connsiteX132" fmla="*/ 4807427 w 12192000"/>
              <a:gd name="connsiteY132" fmla="*/ 276835 h 4939827"/>
              <a:gd name="connsiteX133" fmla="*/ 5028933 w 12192000"/>
              <a:gd name="connsiteY133" fmla="*/ 183887 h 4939827"/>
              <a:gd name="connsiteX134" fmla="*/ 5093642 w 12192000"/>
              <a:gd name="connsiteY134" fmla="*/ 177214 h 4939827"/>
              <a:gd name="connsiteX135" fmla="*/ 5102642 w 12192000"/>
              <a:gd name="connsiteY135" fmla="*/ 186816 h 4939827"/>
              <a:gd name="connsiteX136" fmla="*/ 5193590 w 12192000"/>
              <a:gd name="connsiteY136" fmla="*/ 156458 h 4939827"/>
              <a:gd name="connsiteX137" fmla="*/ 5323922 w 12192000"/>
              <a:gd name="connsiteY137" fmla="*/ 146332 h 4939827"/>
              <a:gd name="connsiteX138" fmla="*/ 5421860 w 12192000"/>
              <a:gd name="connsiteY138" fmla="*/ 167298 h 4939827"/>
              <a:gd name="connsiteX139" fmla="*/ 5476948 w 12192000"/>
              <a:gd name="connsiteY139" fmla="*/ 173249 h 4939827"/>
              <a:gd name="connsiteX140" fmla="*/ 5516842 w 12192000"/>
              <a:gd name="connsiteY140" fmla="*/ 184018 h 4939827"/>
              <a:gd name="connsiteX141" fmla="*/ 5619415 w 12192000"/>
              <a:gd name="connsiteY141" fmla="*/ 176781 h 4939827"/>
              <a:gd name="connsiteX142" fmla="*/ 5789867 w 12192000"/>
              <a:gd name="connsiteY142" fmla="*/ 150304 h 4939827"/>
              <a:gd name="connsiteX143" fmla="*/ 5825953 w 12192000"/>
              <a:gd name="connsiteY143" fmla="*/ 147907 h 4939827"/>
              <a:gd name="connsiteX144" fmla="*/ 5856168 w 12192000"/>
              <a:gd name="connsiteY144" fmla="*/ 158719 h 4939827"/>
              <a:gd name="connsiteX145" fmla="*/ 5862476 w 12192000"/>
              <a:gd name="connsiteY145" fmla="*/ 172447 h 4939827"/>
              <a:gd name="connsiteX146" fmla="*/ 5882195 w 12192000"/>
              <a:gd name="connsiteY146" fmla="*/ 173195 h 4939827"/>
              <a:gd name="connsiteX147" fmla="*/ 5952585 w 12192000"/>
              <a:gd name="connsiteY147" fmla="*/ 161012 h 4939827"/>
              <a:gd name="connsiteX148" fmla="*/ 6001964 w 12192000"/>
              <a:gd name="connsiteY148" fmla="*/ 154786 h 4939827"/>
              <a:gd name="connsiteX149" fmla="*/ 6184207 w 12192000"/>
              <a:gd name="connsiteY149" fmla="*/ 132658 h 4939827"/>
              <a:gd name="connsiteX150" fmla="*/ 6415830 w 12192000"/>
              <a:gd name="connsiteY150" fmla="*/ 136006 h 4939827"/>
              <a:gd name="connsiteX151" fmla="*/ 6756965 w 12192000"/>
              <a:gd name="connsiteY151" fmla="*/ 57636 h 4939827"/>
              <a:gd name="connsiteX152" fmla="*/ 6819400 w 12192000"/>
              <a:gd name="connsiteY152" fmla="*/ 30742 h 4939827"/>
              <a:gd name="connsiteX153" fmla="*/ 6986370 w 12192000"/>
              <a:gd name="connsiteY153" fmla="*/ 12659 h 4939827"/>
              <a:gd name="connsiteX154" fmla="*/ 6989536 w 12192000"/>
              <a:gd name="connsiteY154" fmla="*/ 14528 h 4939827"/>
              <a:gd name="connsiteX155" fmla="*/ 7015933 w 12192000"/>
              <a:gd name="connsiteY155" fmla="*/ 9653 h 4939827"/>
              <a:gd name="connsiteX156" fmla="*/ 7020592 w 12192000"/>
              <a:gd name="connsiteY156" fmla="*/ 1651 h 4939827"/>
              <a:gd name="connsiteX157" fmla="*/ 7025905 w 12192000"/>
              <a:gd name="connsiteY15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58681 w 12192000"/>
              <a:gd name="connsiteY16" fmla="*/ 219431 h 4939827"/>
              <a:gd name="connsiteX17" fmla="*/ 8126175 w 12192000"/>
              <a:gd name="connsiteY17" fmla="*/ 240005 h 4939827"/>
              <a:gd name="connsiteX18" fmla="*/ 8281371 w 12192000"/>
              <a:gd name="connsiteY18" fmla="*/ 256875 h 4939827"/>
              <a:gd name="connsiteX19" fmla="*/ 8381609 w 12192000"/>
              <a:gd name="connsiteY19" fmla="*/ 240618 h 4939827"/>
              <a:gd name="connsiteX20" fmla="*/ 8406759 w 12192000"/>
              <a:gd name="connsiteY20" fmla="*/ 232517 h 4939827"/>
              <a:gd name="connsiteX21" fmla="*/ 8426506 w 12192000"/>
              <a:gd name="connsiteY21" fmla="*/ 241842 h 4939827"/>
              <a:gd name="connsiteX22" fmla="*/ 8427949 w 12192000"/>
              <a:gd name="connsiteY22" fmla="*/ 240981 h 4939827"/>
              <a:gd name="connsiteX23" fmla="*/ 8441468 w 12192000"/>
              <a:gd name="connsiteY23" fmla="*/ 241157 h 4939827"/>
              <a:gd name="connsiteX24" fmla="*/ 8565757 w 12192000"/>
              <a:gd name="connsiteY24" fmla="*/ 255317 h 4939827"/>
              <a:gd name="connsiteX25" fmla="*/ 8573171 w 12192000"/>
              <a:gd name="connsiteY25" fmla="*/ 258426 h 4939827"/>
              <a:gd name="connsiteX26" fmla="*/ 8573548 w 12192000"/>
              <a:gd name="connsiteY26" fmla="*/ 258241 h 4939827"/>
              <a:gd name="connsiteX27" fmla="*/ 8622021 w 12192000"/>
              <a:gd name="connsiteY27" fmla="*/ 261028 h 4939827"/>
              <a:gd name="connsiteX28" fmla="*/ 8672650 w 12192000"/>
              <a:gd name="connsiteY28" fmla="*/ 254821 h 4939827"/>
              <a:gd name="connsiteX29" fmla="*/ 8785543 w 12192000"/>
              <a:gd name="connsiteY29" fmla="*/ 263406 h 4939827"/>
              <a:gd name="connsiteX30" fmla="*/ 8830588 w 12192000"/>
              <a:gd name="connsiteY30" fmla="*/ 265483 h 4939827"/>
              <a:gd name="connsiteX31" fmla="*/ 8905142 w 12192000"/>
              <a:gd name="connsiteY31" fmla="*/ 264958 h 4939827"/>
              <a:gd name="connsiteX32" fmla="*/ 8968582 w 12192000"/>
              <a:gd name="connsiteY32" fmla="*/ 262728 h 4939827"/>
              <a:gd name="connsiteX33" fmla="*/ 8972994 w 12192000"/>
              <a:gd name="connsiteY33" fmla="*/ 263284 h 4939827"/>
              <a:gd name="connsiteX34" fmla="*/ 9004605 w 12192000"/>
              <a:gd name="connsiteY34" fmla="*/ 258041 h 4939827"/>
              <a:gd name="connsiteX35" fmla="*/ 9016165 w 12192000"/>
              <a:gd name="connsiteY35" fmla="*/ 261258 h 4939827"/>
              <a:gd name="connsiteX36" fmla="*/ 9043297 w 12192000"/>
              <a:gd name="connsiteY36" fmla="*/ 281547 h 4939827"/>
              <a:gd name="connsiteX37" fmla="*/ 9048315 w 12192000"/>
              <a:gd name="connsiteY37" fmla="*/ 279264 h 4939827"/>
              <a:gd name="connsiteX38" fmla="*/ 9054706 w 12192000"/>
              <a:gd name="connsiteY38" fmla="*/ 278538 h 4939827"/>
              <a:gd name="connsiteX39" fmla="*/ 9070919 w 12192000"/>
              <a:gd name="connsiteY39" fmla="*/ 281810 h 4939827"/>
              <a:gd name="connsiteX40" fmla="*/ 9076813 w 12192000"/>
              <a:gd name="connsiteY40" fmla="*/ 283909 h 4939827"/>
              <a:gd name="connsiteX41" fmla="*/ 9085871 w 12192000"/>
              <a:gd name="connsiteY41" fmla="*/ 285133 h 4939827"/>
              <a:gd name="connsiteX42" fmla="*/ 9086159 w 12192000"/>
              <a:gd name="connsiteY42" fmla="*/ 284887 h 4939827"/>
              <a:gd name="connsiteX43" fmla="*/ 9134606 w 12192000"/>
              <a:gd name="connsiteY43" fmla="*/ 288168 h 4939827"/>
              <a:gd name="connsiteX44" fmla="*/ 9195590 w 12192000"/>
              <a:gd name="connsiteY44" fmla="*/ 279568 h 4939827"/>
              <a:gd name="connsiteX45" fmla="*/ 9219336 w 12192000"/>
              <a:gd name="connsiteY45" fmla="*/ 278133 h 4939827"/>
              <a:gd name="connsiteX46" fmla="*/ 9232362 w 12192000"/>
              <a:gd name="connsiteY46" fmla="*/ 275894 h 4939827"/>
              <a:gd name="connsiteX47" fmla="*/ 9283638 w 12192000"/>
              <a:gd name="connsiteY47" fmla="*/ 299924 h 4939827"/>
              <a:gd name="connsiteX48" fmla="*/ 9371484 w 12192000"/>
              <a:gd name="connsiteY48" fmla="*/ 329634 h 4939827"/>
              <a:gd name="connsiteX49" fmla="*/ 9404829 w 12192000"/>
              <a:gd name="connsiteY49" fmla="*/ 339038 h 4939827"/>
              <a:gd name="connsiteX50" fmla="*/ 9427021 w 12192000"/>
              <a:gd name="connsiteY50" fmla="*/ 358784 h 4939827"/>
              <a:gd name="connsiteX51" fmla="*/ 9670844 w 12192000"/>
              <a:gd name="connsiteY51" fmla="*/ 405128 h 4939827"/>
              <a:gd name="connsiteX52" fmla="*/ 9816083 w 12192000"/>
              <a:gd name="connsiteY52" fmla="*/ 416573 h 4939827"/>
              <a:gd name="connsiteX53" fmla="*/ 9936741 w 12192000"/>
              <a:gd name="connsiteY53" fmla="*/ 437044 h 4939827"/>
              <a:gd name="connsiteX54" fmla="*/ 10050093 w 12192000"/>
              <a:gd name="connsiteY54" fmla="*/ 443783 h 4939827"/>
              <a:gd name="connsiteX55" fmla="*/ 10130090 w 12192000"/>
              <a:gd name="connsiteY55" fmla="*/ 459520 h 4939827"/>
              <a:gd name="connsiteX56" fmla="*/ 10173456 w 12192000"/>
              <a:gd name="connsiteY56" fmla="*/ 457749 h 4939827"/>
              <a:gd name="connsiteX57" fmla="*/ 10218232 w 12192000"/>
              <a:gd name="connsiteY57" fmla="*/ 459820 h 4939827"/>
              <a:gd name="connsiteX58" fmla="*/ 10354176 w 12192000"/>
              <a:gd name="connsiteY58" fmla="*/ 471377 h 4939827"/>
              <a:gd name="connsiteX59" fmla="*/ 10430681 w 12192000"/>
              <a:gd name="connsiteY59" fmla="*/ 481226 h 4939827"/>
              <a:gd name="connsiteX60" fmla="*/ 10478169 w 12192000"/>
              <a:gd name="connsiteY60" fmla="*/ 481774 h 4939827"/>
              <a:gd name="connsiteX61" fmla="*/ 10540907 w 12192000"/>
              <a:gd name="connsiteY61" fmla="*/ 485607 h 4939827"/>
              <a:gd name="connsiteX62" fmla="*/ 10614941 w 12192000"/>
              <a:gd name="connsiteY62" fmla="*/ 487592 h 4939827"/>
              <a:gd name="connsiteX63" fmla="*/ 10674098 w 12192000"/>
              <a:gd name="connsiteY63" fmla="*/ 521656 h 4939827"/>
              <a:gd name="connsiteX64" fmla="*/ 10874834 w 12192000"/>
              <a:gd name="connsiteY64" fmla="*/ 574867 h 4939827"/>
              <a:gd name="connsiteX65" fmla="*/ 10944981 w 12192000"/>
              <a:gd name="connsiteY65" fmla="*/ 615042 h 4939827"/>
              <a:gd name="connsiteX66" fmla="*/ 11006376 w 12192000"/>
              <a:gd name="connsiteY66" fmla="*/ 645957 h 4939827"/>
              <a:gd name="connsiteX67" fmla="*/ 11076308 w 12192000"/>
              <a:gd name="connsiteY67" fmla="*/ 675698 h 4939827"/>
              <a:gd name="connsiteX68" fmla="*/ 11148789 w 12192000"/>
              <a:gd name="connsiteY68" fmla="*/ 685041 h 4939827"/>
              <a:gd name="connsiteX69" fmla="*/ 11249129 w 12192000"/>
              <a:gd name="connsiteY69" fmla="*/ 684218 h 4939827"/>
              <a:gd name="connsiteX70" fmla="*/ 11299915 w 12192000"/>
              <a:gd name="connsiteY70" fmla="*/ 692177 h 4939827"/>
              <a:gd name="connsiteX71" fmla="*/ 11386973 w 12192000"/>
              <a:gd name="connsiteY71" fmla="*/ 708209 h 4939827"/>
              <a:gd name="connsiteX72" fmla="*/ 11500105 w 12192000"/>
              <a:gd name="connsiteY72" fmla="*/ 735014 h 4939827"/>
              <a:gd name="connsiteX73" fmla="*/ 11621735 w 12192000"/>
              <a:gd name="connsiteY73" fmla="*/ 789584 h 4939827"/>
              <a:gd name="connsiteX74" fmla="*/ 11691200 w 12192000"/>
              <a:gd name="connsiteY74" fmla="*/ 867902 h 4939827"/>
              <a:gd name="connsiteX75" fmla="*/ 11819427 w 12192000"/>
              <a:gd name="connsiteY75" fmla="*/ 911634 h 4939827"/>
              <a:gd name="connsiteX76" fmla="*/ 11969720 w 12192000"/>
              <a:gd name="connsiteY76" fmla="*/ 964737 h 4939827"/>
              <a:gd name="connsiteX77" fmla="*/ 12055766 w 12192000"/>
              <a:gd name="connsiteY77" fmla="*/ 991268 h 4939827"/>
              <a:gd name="connsiteX78" fmla="*/ 12171539 w 12192000"/>
              <a:gd name="connsiteY78" fmla="*/ 995427 h 4939827"/>
              <a:gd name="connsiteX79" fmla="*/ 12187831 w 12192000"/>
              <a:gd name="connsiteY79" fmla="*/ 996580 h 4939827"/>
              <a:gd name="connsiteX80" fmla="*/ 12192000 w 12192000"/>
              <a:gd name="connsiteY80" fmla="*/ 996726 h 4939827"/>
              <a:gd name="connsiteX81" fmla="*/ 12192000 w 12192000"/>
              <a:gd name="connsiteY81" fmla="*/ 4939827 h 4939827"/>
              <a:gd name="connsiteX82" fmla="*/ 0 w 12192000"/>
              <a:gd name="connsiteY82" fmla="*/ 4939827 h 4939827"/>
              <a:gd name="connsiteX83" fmla="*/ 0 w 12192000"/>
              <a:gd name="connsiteY83" fmla="*/ 512043 h 4939827"/>
              <a:gd name="connsiteX84" fmla="*/ 7381 w 12192000"/>
              <a:gd name="connsiteY84" fmla="*/ 512580 h 4939827"/>
              <a:gd name="connsiteX85" fmla="*/ 100029 w 12192000"/>
              <a:gd name="connsiteY85" fmla="*/ 504758 h 4939827"/>
              <a:gd name="connsiteX86" fmla="*/ 155244 w 12192000"/>
              <a:gd name="connsiteY86" fmla="*/ 525130 h 4939827"/>
              <a:gd name="connsiteX87" fmla="*/ 254366 w 12192000"/>
              <a:gd name="connsiteY87" fmla="*/ 534449 h 4939827"/>
              <a:gd name="connsiteX88" fmla="*/ 447292 w 12192000"/>
              <a:gd name="connsiteY88" fmla="*/ 542725 h 4939827"/>
              <a:gd name="connsiteX89" fmla="*/ 628105 w 12192000"/>
              <a:gd name="connsiteY89" fmla="*/ 547853 h 4939827"/>
              <a:gd name="connsiteX90" fmla="*/ 783146 w 12192000"/>
              <a:gd name="connsiteY90" fmla="*/ 591799 h 4939827"/>
              <a:gd name="connsiteX91" fmla="*/ 1043676 w 12192000"/>
              <a:gd name="connsiteY91" fmla="*/ 591887 h 4939827"/>
              <a:gd name="connsiteX92" fmla="*/ 1281816 w 12192000"/>
              <a:gd name="connsiteY92" fmla="*/ 520946 h 4939827"/>
              <a:gd name="connsiteX93" fmla="*/ 1486347 w 12192000"/>
              <a:gd name="connsiteY93" fmla="*/ 487310 h 4939827"/>
              <a:gd name="connsiteX94" fmla="*/ 1568079 w 12192000"/>
              <a:gd name="connsiteY94" fmla="*/ 462531 h 4939827"/>
              <a:gd name="connsiteX95" fmla="*/ 1622516 w 12192000"/>
              <a:gd name="connsiteY95" fmla="*/ 466058 h 4939827"/>
              <a:gd name="connsiteX96" fmla="*/ 1655457 w 12192000"/>
              <a:gd name="connsiteY96" fmla="*/ 465359 h 4939827"/>
              <a:gd name="connsiteX97" fmla="*/ 1717454 w 12192000"/>
              <a:gd name="connsiteY97" fmla="*/ 417203 h 4939827"/>
              <a:gd name="connsiteX98" fmla="*/ 1913794 w 12192000"/>
              <a:gd name="connsiteY98" fmla="*/ 365255 h 4939827"/>
              <a:gd name="connsiteX99" fmla="*/ 2129762 w 12192000"/>
              <a:gd name="connsiteY99" fmla="*/ 367832 h 4939827"/>
              <a:gd name="connsiteX100" fmla="*/ 2376970 w 12192000"/>
              <a:gd name="connsiteY100" fmla="*/ 350129 h 4939827"/>
              <a:gd name="connsiteX101" fmla="*/ 2480155 w 12192000"/>
              <a:gd name="connsiteY101" fmla="*/ 359227 h 4939827"/>
              <a:gd name="connsiteX102" fmla="*/ 2586782 w 12192000"/>
              <a:gd name="connsiteY102" fmla="*/ 339352 h 4939827"/>
              <a:gd name="connsiteX103" fmla="*/ 2679617 w 12192000"/>
              <a:gd name="connsiteY103" fmla="*/ 305383 h 4939827"/>
              <a:gd name="connsiteX104" fmla="*/ 2788947 w 12192000"/>
              <a:gd name="connsiteY104" fmla="*/ 250375 h 4939827"/>
              <a:gd name="connsiteX105" fmla="*/ 2965530 w 12192000"/>
              <a:gd name="connsiteY105" fmla="*/ 245958 h 4939827"/>
              <a:gd name="connsiteX106" fmla="*/ 3103677 w 12192000"/>
              <a:gd name="connsiteY106" fmla="*/ 209527 h 4939827"/>
              <a:gd name="connsiteX107" fmla="*/ 3126759 w 12192000"/>
              <a:gd name="connsiteY107" fmla="*/ 211226 h 4939827"/>
              <a:gd name="connsiteX108" fmla="*/ 3164020 w 12192000"/>
              <a:gd name="connsiteY108" fmla="*/ 212779 h 4939827"/>
              <a:gd name="connsiteX109" fmla="*/ 3285019 w 12192000"/>
              <a:gd name="connsiteY109" fmla="*/ 220535 h 4939827"/>
              <a:gd name="connsiteX110" fmla="*/ 3365154 w 12192000"/>
              <a:gd name="connsiteY110" fmla="*/ 226416 h 4939827"/>
              <a:gd name="connsiteX111" fmla="*/ 3367507 w 12192000"/>
              <a:gd name="connsiteY111" fmla="*/ 225416 h 4939827"/>
              <a:gd name="connsiteX112" fmla="*/ 3387567 w 12192000"/>
              <a:gd name="connsiteY112" fmla="*/ 227103 h 4939827"/>
              <a:gd name="connsiteX113" fmla="*/ 3498001 w 12192000"/>
              <a:gd name="connsiteY113" fmla="*/ 231941 h 4939827"/>
              <a:gd name="connsiteX114" fmla="*/ 3561557 w 12192000"/>
              <a:gd name="connsiteY114" fmla="*/ 228095 h 4939827"/>
              <a:gd name="connsiteX115" fmla="*/ 3611920 w 12192000"/>
              <a:gd name="connsiteY115" fmla="*/ 218094 h 4939827"/>
              <a:gd name="connsiteX116" fmla="*/ 3620528 w 12192000"/>
              <a:gd name="connsiteY116" fmla="*/ 218788 h 4939827"/>
              <a:gd name="connsiteX117" fmla="*/ 3620766 w 12192000"/>
              <a:gd name="connsiteY117" fmla="*/ 218511 h 4939827"/>
              <a:gd name="connsiteX118" fmla="*/ 3629977 w 12192000"/>
              <a:gd name="connsiteY118" fmla="*/ 218664 h 4939827"/>
              <a:gd name="connsiteX119" fmla="*/ 3636217 w 12192000"/>
              <a:gd name="connsiteY119" fmla="*/ 220048 h 4939827"/>
              <a:gd name="connsiteX120" fmla="*/ 3709484 w 12192000"/>
              <a:gd name="connsiteY120" fmla="*/ 186927 h 4939827"/>
              <a:gd name="connsiteX121" fmla="*/ 3761342 w 12192000"/>
              <a:gd name="connsiteY121" fmla="*/ 177474 h 4939827"/>
              <a:gd name="connsiteX122" fmla="*/ 3799748 w 12192000"/>
              <a:gd name="connsiteY122" fmla="*/ 167154 h 4939827"/>
              <a:gd name="connsiteX123" fmla="*/ 3922756 w 12192000"/>
              <a:gd name="connsiteY123" fmla="*/ 194044 h 4939827"/>
              <a:gd name="connsiteX124" fmla="*/ 4028476 w 12192000"/>
              <a:gd name="connsiteY124" fmla="*/ 223679 h 4939827"/>
              <a:gd name="connsiteX125" fmla="*/ 4191582 w 12192000"/>
              <a:gd name="connsiteY125" fmla="*/ 238952 h 4939827"/>
              <a:gd name="connsiteX126" fmla="*/ 4251024 w 12192000"/>
              <a:gd name="connsiteY126" fmla="*/ 240874 h 4939827"/>
              <a:gd name="connsiteX127" fmla="*/ 4355275 w 12192000"/>
              <a:gd name="connsiteY127" fmla="*/ 260205 h 4939827"/>
              <a:gd name="connsiteX128" fmla="*/ 4423807 w 12192000"/>
              <a:gd name="connsiteY128" fmla="*/ 270366 h 4939827"/>
              <a:gd name="connsiteX129" fmla="*/ 4558432 w 12192000"/>
              <a:gd name="connsiteY129" fmla="*/ 269194 h 4939827"/>
              <a:gd name="connsiteX130" fmla="*/ 4635061 w 12192000"/>
              <a:gd name="connsiteY130" fmla="*/ 280682 h 4939827"/>
              <a:gd name="connsiteX131" fmla="*/ 4807427 w 12192000"/>
              <a:gd name="connsiteY131" fmla="*/ 276835 h 4939827"/>
              <a:gd name="connsiteX132" fmla="*/ 5028933 w 12192000"/>
              <a:gd name="connsiteY132" fmla="*/ 183887 h 4939827"/>
              <a:gd name="connsiteX133" fmla="*/ 5093642 w 12192000"/>
              <a:gd name="connsiteY133" fmla="*/ 177214 h 4939827"/>
              <a:gd name="connsiteX134" fmla="*/ 5102642 w 12192000"/>
              <a:gd name="connsiteY134" fmla="*/ 186816 h 4939827"/>
              <a:gd name="connsiteX135" fmla="*/ 5193590 w 12192000"/>
              <a:gd name="connsiteY135" fmla="*/ 156458 h 4939827"/>
              <a:gd name="connsiteX136" fmla="*/ 5323922 w 12192000"/>
              <a:gd name="connsiteY136" fmla="*/ 146332 h 4939827"/>
              <a:gd name="connsiteX137" fmla="*/ 5421860 w 12192000"/>
              <a:gd name="connsiteY137" fmla="*/ 167298 h 4939827"/>
              <a:gd name="connsiteX138" fmla="*/ 5476948 w 12192000"/>
              <a:gd name="connsiteY138" fmla="*/ 173249 h 4939827"/>
              <a:gd name="connsiteX139" fmla="*/ 5516842 w 12192000"/>
              <a:gd name="connsiteY139" fmla="*/ 184018 h 4939827"/>
              <a:gd name="connsiteX140" fmla="*/ 5619415 w 12192000"/>
              <a:gd name="connsiteY140" fmla="*/ 176781 h 4939827"/>
              <a:gd name="connsiteX141" fmla="*/ 5789867 w 12192000"/>
              <a:gd name="connsiteY141" fmla="*/ 150304 h 4939827"/>
              <a:gd name="connsiteX142" fmla="*/ 5825953 w 12192000"/>
              <a:gd name="connsiteY142" fmla="*/ 147907 h 4939827"/>
              <a:gd name="connsiteX143" fmla="*/ 5856168 w 12192000"/>
              <a:gd name="connsiteY143" fmla="*/ 158719 h 4939827"/>
              <a:gd name="connsiteX144" fmla="*/ 5862476 w 12192000"/>
              <a:gd name="connsiteY144" fmla="*/ 172447 h 4939827"/>
              <a:gd name="connsiteX145" fmla="*/ 5882195 w 12192000"/>
              <a:gd name="connsiteY145" fmla="*/ 173195 h 4939827"/>
              <a:gd name="connsiteX146" fmla="*/ 5952585 w 12192000"/>
              <a:gd name="connsiteY146" fmla="*/ 161012 h 4939827"/>
              <a:gd name="connsiteX147" fmla="*/ 6001964 w 12192000"/>
              <a:gd name="connsiteY147" fmla="*/ 154786 h 4939827"/>
              <a:gd name="connsiteX148" fmla="*/ 6184207 w 12192000"/>
              <a:gd name="connsiteY148" fmla="*/ 132658 h 4939827"/>
              <a:gd name="connsiteX149" fmla="*/ 6415830 w 12192000"/>
              <a:gd name="connsiteY149" fmla="*/ 136006 h 4939827"/>
              <a:gd name="connsiteX150" fmla="*/ 6756965 w 12192000"/>
              <a:gd name="connsiteY150" fmla="*/ 57636 h 4939827"/>
              <a:gd name="connsiteX151" fmla="*/ 6819400 w 12192000"/>
              <a:gd name="connsiteY151" fmla="*/ 30742 h 4939827"/>
              <a:gd name="connsiteX152" fmla="*/ 6986370 w 12192000"/>
              <a:gd name="connsiteY152" fmla="*/ 12659 h 4939827"/>
              <a:gd name="connsiteX153" fmla="*/ 6989536 w 12192000"/>
              <a:gd name="connsiteY153" fmla="*/ 14528 h 4939827"/>
              <a:gd name="connsiteX154" fmla="*/ 7015933 w 12192000"/>
              <a:gd name="connsiteY154" fmla="*/ 9653 h 4939827"/>
              <a:gd name="connsiteX155" fmla="*/ 7020592 w 12192000"/>
              <a:gd name="connsiteY155" fmla="*/ 1651 h 4939827"/>
              <a:gd name="connsiteX156" fmla="*/ 7025905 w 12192000"/>
              <a:gd name="connsiteY156" fmla="*/ 0 h 493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12192000" h="4939827">
                <a:moveTo>
                  <a:pt x="7025905" y="0"/>
                </a:moveTo>
                <a:lnTo>
                  <a:pt x="7032579" y="2808"/>
                </a:lnTo>
                <a:cubicBezTo>
                  <a:pt x="7044119" y="6590"/>
                  <a:pt x="7059062" y="10207"/>
                  <a:pt x="7079505" y="12971"/>
                </a:cubicBezTo>
                <a:cubicBezTo>
                  <a:pt x="7111522" y="10537"/>
                  <a:pt x="7122591" y="11519"/>
                  <a:pt x="7158791" y="12462"/>
                </a:cubicBezTo>
                <a:lnTo>
                  <a:pt x="7233338" y="24846"/>
                </a:lnTo>
                <a:cubicBezTo>
                  <a:pt x="7247177" y="23787"/>
                  <a:pt x="7254856" y="25962"/>
                  <a:pt x="7259791" y="29557"/>
                </a:cubicBezTo>
                <a:lnTo>
                  <a:pt x="7263923" y="35029"/>
                </a:lnTo>
                <a:lnTo>
                  <a:pt x="7281549" y="39654"/>
                </a:lnTo>
                <a:lnTo>
                  <a:pt x="7374735" y="65326"/>
                </a:lnTo>
                <a:lnTo>
                  <a:pt x="7376078" y="63849"/>
                </a:lnTo>
                <a:lnTo>
                  <a:pt x="7402026" y="60308"/>
                </a:lnTo>
                <a:lnTo>
                  <a:pt x="7415091" y="77403"/>
                </a:lnTo>
                <a:cubicBezTo>
                  <a:pt x="7421672" y="79965"/>
                  <a:pt x="7475806" y="92960"/>
                  <a:pt x="7488682" y="83440"/>
                </a:cubicBezTo>
                <a:cubicBezTo>
                  <a:pt x="7541625" y="94782"/>
                  <a:pt x="7683214" y="133614"/>
                  <a:pt x="7732750" y="145456"/>
                </a:cubicBezTo>
                <a:cubicBezTo>
                  <a:pt x="7748318" y="162765"/>
                  <a:pt x="7764581" y="171696"/>
                  <a:pt x="7785900" y="154493"/>
                </a:cubicBezTo>
                <a:cubicBezTo>
                  <a:pt x="7822539" y="158614"/>
                  <a:pt x="7915312" y="166523"/>
                  <a:pt x="7952584" y="170181"/>
                </a:cubicBezTo>
                <a:cubicBezTo>
                  <a:pt x="7998047" y="181004"/>
                  <a:pt x="8029749" y="207794"/>
                  <a:pt x="8058681" y="219431"/>
                </a:cubicBezTo>
                <a:cubicBezTo>
                  <a:pt x="8095466" y="185885"/>
                  <a:pt x="8090835" y="241759"/>
                  <a:pt x="8126175" y="240005"/>
                </a:cubicBezTo>
                <a:cubicBezTo>
                  <a:pt x="8163290" y="246246"/>
                  <a:pt x="8238799" y="256773"/>
                  <a:pt x="8281371" y="256875"/>
                </a:cubicBezTo>
                <a:cubicBezTo>
                  <a:pt x="8313651" y="251026"/>
                  <a:pt x="8346882" y="248570"/>
                  <a:pt x="8381609" y="240618"/>
                </a:cubicBezTo>
                <a:lnTo>
                  <a:pt x="8406759" y="232517"/>
                </a:lnTo>
                <a:lnTo>
                  <a:pt x="8426506" y="241842"/>
                </a:lnTo>
                <a:lnTo>
                  <a:pt x="8427949" y="240981"/>
                </a:lnTo>
                <a:cubicBezTo>
                  <a:pt x="8431925" y="239458"/>
                  <a:pt x="8436260" y="239096"/>
                  <a:pt x="8441468" y="241157"/>
                </a:cubicBezTo>
                <a:lnTo>
                  <a:pt x="8565757" y="255317"/>
                </a:lnTo>
                <a:lnTo>
                  <a:pt x="8573171" y="258426"/>
                </a:lnTo>
                <a:lnTo>
                  <a:pt x="8573548" y="258241"/>
                </a:lnTo>
                <a:cubicBezTo>
                  <a:pt x="8575650" y="258391"/>
                  <a:pt x="8618469" y="259217"/>
                  <a:pt x="8622021" y="261028"/>
                </a:cubicBezTo>
                <a:lnTo>
                  <a:pt x="8672650" y="254821"/>
                </a:lnTo>
                <a:cubicBezTo>
                  <a:pt x="8716151" y="260353"/>
                  <a:pt x="8748971" y="243487"/>
                  <a:pt x="8785543" y="263406"/>
                </a:cubicBezTo>
                <a:cubicBezTo>
                  <a:pt x="8826293" y="268498"/>
                  <a:pt x="8797654" y="254573"/>
                  <a:pt x="8830588" y="265483"/>
                </a:cubicBezTo>
                <a:cubicBezTo>
                  <a:pt x="8849202" y="267272"/>
                  <a:pt x="8877544" y="266277"/>
                  <a:pt x="8905142" y="264958"/>
                </a:cubicBezTo>
                <a:lnTo>
                  <a:pt x="8968582" y="262728"/>
                </a:lnTo>
                <a:lnTo>
                  <a:pt x="8972994" y="263284"/>
                </a:lnTo>
                <a:lnTo>
                  <a:pt x="9004605" y="258041"/>
                </a:lnTo>
                <a:lnTo>
                  <a:pt x="9016165" y="261258"/>
                </a:lnTo>
                <a:cubicBezTo>
                  <a:pt x="9028775" y="267579"/>
                  <a:pt x="9039083" y="277488"/>
                  <a:pt x="9043297" y="281547"/>
                </a:cubicBezTo>
                <a:lnTo>
                  <a:pt x="9048315" y="279264"/>
                </a:lnTo>
                <a:lnTo>
                  <a:pt x="9054706" y="278538"/>
                </a:lnTo>
                <a:lnTo>
                  <a:pt x="9070919" y="281810"/>
                </a:lnTo>
                <a:lnTo>
                  <a:pt x="9076813" y="283909"/>
                </a:lnTo>
                <a:cubicBezTo>
                  <a:pt x="9080948" y="285030"/>
                  <a:pt x="9083794" y="285362"/>
                  <a:pt x="9085871" y="285133"/>
                </a:cubicBezTo>
                <a:lnTo>
                  <a:pt x="9086159" y="284887"/>
                </a:lnTo>
                <a:lnTo>
                  <a:pt x="9134606" y="288168"/>
                </a:lnTo>
                <a:cubicBezTo>
                  <a:pt x="9149441" y="274272"/>
                  <a:pt x="9194106" y="309414"/>
                  <a:pt x="9195590" y="279568"/>
                </a:cubicBezTo>
                <a:cubicBezTo>
                  <a:pt x="9212898" y="284479"/>
                  <a:pt x="9220866" y="298055"/>
                  <a:pt x="9219336" y="278133"/>
                </a:cubicBezTo>
                <a:cubicBezTo>
                  <a:pt x="9225159" y="279201"/>
                  <a:pt x="9229164" y="278078"/>
                  <a:pt x="9232362" y="275894"/>
                </a:cubicBezTo>
                <a:lnTo>
                  <a:pt x="9283638" y="299924"/>
                </a:lnTo>
                <a:lnTo>
                  <a:pt x="9371484" y="329634"/>
                </a:lnTo>
                <a:lnTo>
                  <a:pt x="9404829" y="339038"/>
                </a:lnTo>
                <a:lnTo>
                  <a:pt x="9427021" y="358784"/>
                </a:lnTo>
                <a:cubicBezTo>
                  <a:pt x="9500124" y="364086"/>
                  <a:pt x="9604652" y="390635"/>
                  <a:pt x="9670844" y="405128"/>
                </a:cubicBezTo>
                <a:cubicBezTo>
                  <a:pt x="9688531" y="417998"/>
                  <a:pt x="9762277" y="426463"/>
                  <a:pt x="9816083" y="416573"/>
                </a:cubicBezTo>
                <a:lnTo>
                  <a:pt x="9936741" y="437044"/>
                </a:lnTo>
                <a:cubicBezTo>
                  <a:pt x="9978091" y="447025"/>
                  <a:pt x="10008641" y="443705"/>
                  <a:pt x="10050093" y="443783"/>
                </a:cubicBezTo>
                <a:cubicBezTo>
                  <a:pt x="10074709" y="448779"/>
                  <a:pt x="10088915" y="449258"/>
                  <a:pt x="10130090" y="459520"/>
                </a:cubicBezTo>
                <a:cubicBezTo>
                  <a:pt x="10137791" y="458564"/>
                  <a:pt x="10165777" y="459877"/>
                  <a:pt x="10173456" y="457749"/>
                </a:cubicBezTo>
                <a:lnTo>
                  <a:pt x="10218232" y="459820"/>
                </a:lnTo>
                <a:lnTo>
                  <a:pt x="10354176" y="471377"/>
                </a:lnTo>
                <a:cubicBezTo>
                  <a:pt x="10367946" y="478917"/>
                  <a:pt x="10417270" y="488110"/>
                  <a:pt x="10430681" y="481226"/>
                </a:cubicBezTo>
                <a:cubicBezTo>
                  <a:pt x="10441804" y="481366"/>
                  <a:pt x="10469025" y="490181"/>
                  <a:pt x="10478169" y="481774"/>
                </a:cubicBezTo>
                <a:cubicBezTo>
                  <a:pt x="10503830" y="488972"/>
                  <a:pt x="10531359" y="489751"/>
                  <a:pt x="10540907" y="485607"/>
                </a:cubicBezTo>
                <a:cubicBezTo>
                  <a:pt x="10569054" y="475472"/>
                  <a:pt x="10590882" y="489185"/>
                  <a:pt x="10614941" y="487592"/>
                </a:cubicBezTo>
                <a:cubicBezTo>
                  <a:pt x="10654657" y="492458"/>
                  <a:pt x="10645652" y="516778"/>
                  <a:pt x="10674098" y="521656"/>
                </a:cubicBezTo>
                <a:cubicBezTo>
                  <a:pt x="10737163" y="537583"/>
                  <a:pt x="10829686" y="559302"/>
                  <a:pt x="10874834" y="574867"/>
                </a:cubicBezTo>
                <a:cubicBezTo>
                  <a:pt x="10919981" y="590432"/>
                  <a:pt x="10878682" y="577481"/>
                  <a:pt x="10944981" y="615042"/>
                </a:cubicBezTo>
                <a:cubicBezTo>
                  <a:pt x="10976235" y="616974"/>
                  <a:pt x="10982969" y="648568"/>
                  <a:pt x="11006376" y="645957"/>
                </a:cubicBezTo>
                <a:cubicBezTo>
                  <a:pt x="11005343" y="630631"/>
                  <a:pt x="11047577" y="676048"/>
                  <a:pt x="11076308" y="675698"/>
                </a:cubicBezTo>
                <a:cubicBezTo>
                  <a:pt x="11093142" y="677175"/>
                  <a:pt x="11131116" y="681348"/>
                  <a:pt x="11148789" y="685041"/>
                </a:cubicBezTo>
                <a:cubicBezTo>
                  <a:pt x="11177310" y="688243"/>
                  <a:pt x="11217768" y="714725"/>
                  <a:pt x="11249129" y="684218"/>
                </a:cubicBezTo>
                <a:cubicBezTo>
                  <a:pt x="11276269" y="697037"/>
                  <a:pt x="11257432" y="693670"/>
                  <a:pt x="11299915" y="692177"/>
                </a:cubicBezTo>
                <a:cubicBezTo>
                  <a:pt x="11314401" y="703224"/>
                  <a:pt x="11371412" y="714421"/>
                  <a:pt x="11386973" y="708209"/>
                </a:cubicBezTo>
                <a:cubicBezTo>
                  <a:pt x="11425657" y="716286"/>
                  <a:pt x="11454555" y="715485"/>
                  <a:pt x="11500105" y="735014"/>
                </a:cubicBezTo>
                <a:cubicBezTo>
                  <a:pt x="11545172" y="751781"/>
                  <a:pt x="11573053" y="787789"/>
                  <a:pt x="11621735" y="789584"/>
                </a:cubicBezTo>
                <a:lnTo>
                  <a:pt x="11691200" y="867902"/>
                </a:lnTo>
                <a:cubicBezTo>
                  <a:pt x="11734106" y="911360"/>
                  <a:pt x="11773008" y="895495"/>
                  <a:pt x="11819427" y="911634"/>
                </a:cubicBezTo>
                <a:lnTo>
                  <a:pt x="11969720" y="964737"/>
                </a:lnTo>
                <a:cubicBezTo>
                  <a:pt x="12009110" y="978008"/>
                  <a:pt x="12010206" y="989588"/>
                  <a:pt x="12055766" y="991268"/>
                </a:cubicBezTo>
                <a:cubicBezTo>
                  <a:pt x="12105723" y="1003445"/>
                  <a:pt x="12068493" y="1020292"/>
                  <a:pt x="12171539" y="995427"/>
                </a:cubicBezTo>
                <a:cubicBezTo>
                  <a:pt x="12174929" y="995822"/>
                  <a:pt x="12180763" y="996228"/>
                  <a:pt x="12187831" y="996580"/>
                </a:cubicBezTo>
                <a:lnTo>
                  <a:pt x="12192000" y="996726"/>
                </a:lnTo>
                <a:lnTo>
                  <a:pt x="12192000" y="4939827"/>
                </a:lnTo>
                <a:lnTo>
                  <a:pt x="0" y="4939827"/>
                </a:lnTo>
                <a:lnTo>
                  <a:pt x="0" y="512043"/>
                </a:lnTo>
                <a:lnTo>
                  <a:pt x="7381" y="512580"/>
                </a:lnTo>
                <a:cubicBezTo>
                  <a:pt x="39359" y="514524"/>
                  <a:pt x="72732" y="514144"/>
                  <a:pt x="100029" y="504758"/>
                </a:cubicBezTo>
                <a:cubicBezTo>
                  <a:pt x="115935" y="525779"/>
                  <a:pt x="143126" y="489229"/>
                  <a:pt x="155244" y="525130"/>
                </a:cubicBezTo>
                <a:cubicBezTo>
                  <a:pt x="173881" y="522487"/>
                  <a:pt x="242791" y="514086"/>
                  <a:pt x="254366" y="534449"/>
                </a:cubicBezTo>
                <a:cubicBezTo>
                  <a:pt x="303041" y="537382"/>
                  <a:pt x="380161" y="541650"/>
                  <a:pt x="447292" y="542725"/>
                </a:cubicBezTo>
                <a:cubicBezTo>
                  <a:pt x="530282" y="553078"/>
                  <a:pt x="572130" y="539673"/>
                  <a:pt x="628105" y="547853"/>
                </a:cubicBezTo>
                <a:cubicBezTo>
                  <a:pt x="661608" y="509671"/>
                  <a:pt x="746152" y="605137"/>
                  <a:pt x="783146" y="591799"/>
                </a:cubicBezTo>
                <a:cubicBezTo>
                  <a:pt x="862499" y="590113"/>
                  <a:pt x="949481" y="579142"/>
                  <a:pt x="1043676" y="591887"/>
                </a:cubicBezTo>
                <a:cubicBezTo>
                  <a:pt x="1120353" y="576991"/>
                  <a:pt x="1172004" y="553592"/>
                  <a:pt x="1281816" y="520946"/>
                </a:cubicBezTo>
                <a:cubicBezTo>
                  <a:pt x="1339915" y="511282"/>
                  <a:pt x="1459480" y="554579"/>
                  <a:pt x="1486347" y="487310"/>
                </a:cubicBezTo>
                <a:cubicBezTo>
                  <a:pt x="1507765" y="532008"/>
                  <a:pt x="1539168" y="465954"/>
                  <a:pt x="1568079" y="462531"/>
                </a:cubicBezTo>
                <a:cubicBezTo>
                  <a:pt x="1587821" y="491525"/>
                  <a:pt x="1601468" y="469316"/>
                  <a:pt x="1622516" y="466058"/>
                </a:cubicBezTo>
                <a:cubicBezTo>
                  <a:pt x="1630056" y="483510"/>
                  <a:pt x="1647504" y="484261"/>
                  <a:pt x="1655457" y="465359"/>
                </a:cubicBezTo>
                <a:cubicBezTo>
                  <a:pt x="1651800" y="419723"/>
                  <a:pt x="1709718" y="447719"/>
                  <a:pt x="1717454" y="417203"/>
                </a:cubicBezTo>
                <a:cubicBezTo>
                  <a:pt x="1753115" y="414011"/>
                  <a:pt x="1882851" y="412376"/>
                  <a:pt x="1913794" y="365255"/>
                </a:cubicBezTo>
                <a:cubicBezTo>
                  <a:pt x="2001060" y="361067"/>
                  <a:pt x="2099559" y="366414"/>
                  <a:pt x="2129762" y="367832"/>
                </a:cubicBezTo>
                <a:cubicBezTo>
                  <a:pt x="2215380" y="355065"/>
                  <a:pt x="2248807" y="343296"/>
                  <a:pt x="2376970" y="350129"/>
                </a:cubicBezTo>
                <a:cubicBezTo>
                  <a:pt x="2393251" y="360463"/>
                  <a:pt x="2473371" y="379419"/>
                  <a:pt x="2480155" y="359227"/>
                </a:cubicBezTo>
                <a:cubicBezTo>
                  <a:pt x="2520060" y="359505"/>
                  <a:pt x="2561270" y="311415"/>
                  <a:pt x="2586782" y="339352"/>
                </a:cubicBezTo>
                <a:cubicBezTo>
                  <a:pt x="2585230" y="294982"/>
                  <a:pt x="2653633" y="316689"/>
                  <a:pt x="2679617" y="305383"/>
                </a:cubicBezTo>
                <a:cubicBezTo>
                  <a:pt x="2721434" y="266011"/>
                  <a:pt x="2746765" y="276002"/>
                  <a:pt x="2788947" y="250375"/>
                </a:cubicBezTo>
                <a:cubicBezTo>
                  <a:pt x="2851672" y="235447"/>
                  <a:pt x="2913075" y="252766"/>
                  <a:pt x="2965530" y="245958"/>
                </a:cubicBezTo>
                <a:cubicBezTo>
                  <a:pt x="3001911" y="238336"/>
                  <a:pt x="3090203" y="217828"/>
                  <a:pt x="3103677" y="209527"/>
                </a:cubicBezTo>
                <a:lnTo>
                  <a:pt x="3126759" y="211226"/>
                </a:lnTo>
                <a:cubicBezTo>
                  <a:pt x="3136908" y="211889"/>
                  <a:pt x="3148903" y="212490"/>
                  <a:pt x="3164020" y="212779"/>
                </a:cubicBezTo>
                <a:cubicBezTo>
                  <a:pt x="3225474" y="210084"/>
                  <a:pt x="3231859" y="218227"/>
                  <a:pt x="3285019" y="220535"/>
                </a:cubicBezTo>
                <a:cubicBezTo>
                  <a:pt x="3318541" y="222809"/>
                  <a:pt x="3359787" y="223898"/>
                  <a:pt x="3365154" y="226416"/>
                </a:cubicBezTo>
                <a:lnTo>
                  <a:pt x="3367507" y="225416"/>
                </a:lnTo>
                <a:cubicBezTo>
                  <a:pt x="3377583" y="223667"/>
                  <a:pt x="3383502" y="224760"/>
                  <a:pt x="3387567" y="227103"/>
                </a:cubicBezTo>
                <a:lnTo>
                  <a:pt x="3498001" y="231941"/>
                </a:lnTo>
                <a:cubicBezTo>
                  <a:pt x="3513569" y="226158"/>
                  <a:pt x="3539132" y="232525"/>
                  <a:pt x="3561557" y="228095"/>
                </a:cubicBezTo>
                <a:cubicBezTo>
                  <a:pt x="3574944" y="230843"/>
                  <a:pt x="3597426" y="216287"/>
                  <a:pt x="3611920" y="218094"/>
                </a:cubicBezTo>
                <a:lnTo>
                  <a:pt x="3620528" y="218788"/>
                </a:lnTo>
                <a:lnTo>
                  <a:pt x="3620766" y="218511"/>
                </a:lnTo>
                <a:cubicBezTo>
                  <a:pt x="3622780" y="218042"/>
                  <a:pt x="3625663" y="218038"/>
                  <a:pt x="3629977" y="218664"/>
                </a:cubicBezTo>
                <a:lnTo>
                  <a:pt x="3636217" y="220048"/>
                </a:lnTo>
                <a:lnTo>
                  <a:pt x="3709484" y="186927"/>
                </a:lnTo>
                <a:cubicBezTo>
                  <a:pt x="3731015" y="183190"/>
                  <a:pt x="3745790" y="180810"/>
                  <a:pt x="3761342" y="177474"/>
                </a:cubicBezTo>
                <a:lnTo>
                  <a:pt x="3799748" y="167154"/>
                </a:lnTo>
                <a:lnTo>
                  <a:pt x="3922756" y="194044"/>
                </a:lnTo>
                <a:cubicBezTo>
                  <a:pt x="3960877" y="203465"/>
                  <a:pt x="3965250" y="215357"/>
                  <a:pt x="4028476" y="223679"/>
                </a:cubicBezTo>
                <a:cubicBezTo>
                  <a:pt x="4088751" y="228019"/>
                  <a:pt x="4139112" y="248870"/>
                  <a:pt x="4191582" y="238952"/>
                </a:cubicBezTo>
                <a:cubicBezTo>
                  <a:pt x="4210842" y="254091"/>
                  <a:pt x="4229809" y="260810"/>
                  <a:pt x="4251024" y="240874"/>
                </a:cubicBezTo>
                <a:cubicBezTo>
                  <a:pt x="4306627" y="250935"/>
                  <a:pt x="4317066" y="281625"/>
                  <a:pt x="4355275" y="260205"/>
                </a:cubicBezTo>
                <a:cubicBezTo>
                  <a:pt x="4390577" y="327090"/>
                  <a:pt x="4385658" y="272111"/>
                  <a:pt x="4423807" y="270366"/>
                </a:cubicBezTo>
                <a:cubicBezTo>
                  <a:pt x="4457666" y="271864"/>
                  <a:pt x="4523223" y="267475"/>
                  <a:pt x="4558432" y="269194"/>
                </a:cubicBezTo>
                <a:cubicBezTo>
                  <a:pt x="4594553" y="230955"/>
                  <a:pt x="4596517" y="287120"/>
                  <a:pt x="4635061" y="280682"/>
                </a:cubicBezTo>
                <a:cubicBezTo>
                  <a:pt x="4676560" y="281955"/>
                  <a:pt x="4741782" y="292968"/>
                  <a:pt x="4807427" y="276835"/>
                </a:cubicBezTo>
                <a:cubicBezTo>
                  <a:pt x="4876769" y="256626"/>
                  <a:pt x="4951997" y="249407"/>
                  <a:pt x="5028933" y="183887"/>
                </a:cubicBezTo>
                <a:cubicBezTo>
                  <a:pt x="5044713" y="164149"/>
                  <a:pt x="5073685" y="161161"/>
                  <a:pt x="5093642" y="177214"/>
                </a:cubicBezTo>
                <a:cubicBezTo>
                  <a:pt x="5097077" y="179978"/>
                  <a:pt x="5100108" y="183212"/>
                  <a:pt x="5102642" y="186816"/>
                </a:cubicBezTo>
                <a:cubicBezTo>
                  <a:pt x="5150234" y="139156"/>
                  <a:pt x="5169674" y="190314"/>
                  <a:pt x="5193590" y="156458"/>
                </a:cubicBezTo>
                <a:cubicBezTo>
                  <a:pt x="5257854" y="151722"/>
                  <a:pt x="5301917" y="175841"/>
                  <a:pt x="5323922" y="146332"/>
                </a:cubicBezTo>
                <a:cubicBezTo>
                  <a:pt x="5355266" y="153538"/>
                  <a:pt x="5392601" y="198271"/>
                  <a:pt x="5421860" y="167298"/>
                </a:cubicBezTo>
                <a:cubicBezTo>
                  <a:pt x="5420630" y="196364"/>
                  <a:pt x="5461576" y="151467"/>
                  <a:pt x="5476948" y="173249"/>
                </a:cubicBezTo>
                <a:cubicBezTo>
                  <a:pt x="5487334" y="191763"/>
                  <a:pt x="5502178" y="182456"/>
                  <a:pt x="5516842" y="184018"/>
                </a:cubicBezTo>
                <a:cubicBezTo>
                  <a:pt x="5533140" y="200158"/>
                  <a:pt x="5599828" y="189750"/>
                  <a:pt x="5619415" y="176781"/>
                </a:cubicBezTo>
                <a:cubicBezTo>
                  <a:pt x="5690073" y="168499"/>
                  <a:pt x="5748631" y="186964"/>
                  <a:pt x="5789867" y="150304"/>
                </a:cubicBezTo>
                <a:cubicBezTo>
                  <a:pt x="5802836" y="146282"/>
                  <a:pt x="5814753" y="145947"/>
                  <a:pt x="5825953" y="147907"/>
                </a:cubicBezTo>
                <a:lnTo>
                  <a:pt x="5856168" y="158719"/>
                </a:lnTo>
                <a:lnTo>
                  <a:pt x="5862476" y="172447"/>
                </a:lnTo>
                <a:lnTo>
                  <a:pt x="5882195" y="173195"/>
                </a:lnTo>
                <a:lnTo>
                  <a:pt x="5952585" y="161012"/>
                </a:lnTo>
                <a:cubicBezTo>
                  <a:pt x="5962273" y="166588"/>
                  <a:pt x="5992020" y="151579"/>
                  <a:pt x="6001964" y="154786"/>
                </a:cubicBezTo>
                <a:cubicBezTo>
                  <a:pt x="6061748" y="122178"/>
                  <a:pt x="6101539" y="131534"/>
                  <a:pt x="6184207" y="132658"/>
                </a:cubicBezTo>
                <a:cubicBezTo>
                  <a:pt x="6266582" y="127016"/>
                  <a:pt x="6286876" y="151859"/>
                  <a:pt x="6415830" y="136006"/>
                </a:cubicBezTo>
                <a:cubicBezTo>
                  <a:pt x="6563502" y="116945"/>
                  <a:pt x="6684679" y="79367"/>
                  <a:pt x="6756965" y="57636"/>
                </a:cubicBezTo>
                <a:cubicBezTo>
                  <a:pt x="6761544" y="48663"/>
                  <a:pt x="6812642" y="36519"/>
                  <a:pt x="6819400" y="30742"/>
                </a:cubicBezTo>
                <a:lnTo>
                  <a:pt x="6986370" y="12659"/>
                </a:lnTo>
                <a:lnTo>
                  <a:pt x="6989536" y="14528"/>
                </a:lnTo>
                <a:cubicBezTo>
                  <a:pt x="7002946" y="17364"/>
                  <a:pt x="7010700" y="14716"/>
                  <a:pt x="7015933" y="9653"/>
                </a:cubicBezTo>
                <a:lnTo>
                  <a:pt x="7020592" y="1651"/>
                </a:lnTo>
                <a:lnTo>
                  <a:pt x="7025905"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1184744" y="5198168"/>
            <a:ext cx="9859618" cy="642797"/>
          </a:xfrm>
        </p:spPr>
        <p:txBody>
          <a:bodyPr vert="horz" lIns="91440" tIns="45720" rIns="91440" bIns="45720" rtlCol="0" anchor="b">
            <a:normAutofit/>
          </a:bodyPr>
          <a:lstStyle/>
          <a:p>
            <a:pPr algn="ctr"/>
            <a:r>
              <a:rPr lang="en-US" sz="3600" dirty="0">
                <a:solidFill>
                  <a:schemeClr val="tx1"/>
                </a:solidFill>
                <a:latin typeface="+mj-lt"/>
                <a:ea typeface="+mj-ea"/>
                <a:cs typeface="+mj-cs"/>
              </a:rPr>
              <a:t>Clean Code 101</a:t>
            </a:r>
          </a:p>
        </p:txBody>
      </p:sp>
      <p:sp>
        <p:nvSpPr>
          <p:cNvPr id="7223" name="Freeform: Shape 7222">
            <a:extLst>
              <a:ext uri="{FF2B5EF4-FFF2-40B4-BE49-F238E27FC236}">
                <a16:creationId xmlns:a16="http://schemas.microsoft.com/office/drawing/2014/main" id="{3389D0BC-BA1D-4360-88F9-D9ECCBDAB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17950" y="647758"/>
            <a:ext cx="8355105" cy="4392652"/>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170" name="Picture 2">
            <a:extLst>
              <a:ext uri="{FF2B5EF4-FFF2-40B4-BE49-F238E27FC236}">
                <a16:creationId xmlns:a16="http://schemas.microsoft.com/office/drawing/2014/main" id="{0C626E97-7F10-4B9A-A45F-981705389AA2}"/>
              </a:ext>
            </a:extLst>
          </p:cNvPr>
          <p:cNvPicPr>
            <a:picLocks noChangeAspect="1" noChangeArrowheads="1"/>
          </p:cNvPicPr>
          <p:nvPr/>
        </p:nvPicPr>
        <p:blipFill>
          <a:blip r:embed="rId3"/>
          <a:srcRect t="4916" b="4916"/>
          <a:stretch/>
        </p:blipFill>
        <p:spPr bwMode="auto">
          <a:xfrm>
            <a:off x="2079812" y="805516"/>
            <a:ext cx="8032376" cy="407402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Logo, icon&#10;&#10;Description automatically generated">
            <a:extLst>
              <a:ext uri="{FF2B5EF4-FFF2-40B4-BE49-F238E27FC236}">
                <a16:creationId xmlns:a16="http://schemas.microsoft.com/office/drawing/2014/main" id="{4BC4EDF6-6AC9-4EC0-9E07-021A8F2BA5B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431185" y="6039580"/>
            <a:ext cx="475727" cy="555183"/>
          </a:xfrm>
          <a:prstGeom prst="rect">
            <a:avLst/>
          </a:prstGeom>
        </p:spPr>
      </p:pic>
      <p:pic>
        <p:nvPicPr>
          <p:cNvPr id="18" name="Picture 17">
            <a:extLst>
              <a:ext uri="{FF2B5EF4-FFF2-40B4-BE49-F238E27FC236}">
                <a16:creationId xmlns:a16="http://schemas.microsoft.com/office/drawing/2014/main" id="{3992FB06-2DF4-4A7D-955F-47619EB56BF3}"/>
              </a:ext>
            </a:extLst>
          </p:cNvPr>
          <p:cNvPicPr>
            <a:picLocks noChangeAspect="1"/>
          </p:cNvPicPr>
          <p:nvPr/>
        </p:nvPicPr>
        <p:blipFill>
          <a:blip r:embed="rId5"/>
          <a:stretch>
            <a:fillRect/>
          </a:stretch>
        </p:blipFill>
        <p:spPr>
          <a:xfrm>
            <a:off x="0" y="0"/>
            <a:ext cx="1151477" cy="440958"/>
          </a:xfrm>
          <a:prstGeom prst="rect">
            <a:avLst/>
          </a:prstGeom>
        </p:spPr>
      </p:pic>
    </p:spTree>
    <p:extLst>
      <p:ext uri="{BB962C8B-B14F-4D97-AF65-F5344CB8AC3E}">
        <p14:creationId xmlns:p14="http://schemas.microsoft.com/office/powerpoint/2010/main" val="1931936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5" name="Rectangle 86">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B01449-8363-4007-9358-27D7966185DE}"/>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000" kern="1200" dirty="0">
                <a:solidFill>
                  <a:schemeClr val="tx1"/>
                </a:solidFill>
                <a:latin typeface="Calibri Light (Headings)"/>
                <a:ea typeface="+mj-ea"/>
                <a:cs typeface="+mj-cs"/>
              </a:rPr>
              <a:t>Why Clean Code Matters?</a:t>
            </a:r>
          </a:p>
        </p:txBody>
      </p:sp>
      <p:sp>
        <p:nvSpPr>
          <p:cNvPr id="96"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ogo, icon&#10;&#10;Description automatically generated">
            <a:extLst>
              <a:ext uri="{FF2B5EF4-FFF2-40B4-BE49-F238E27FC236}">
                <a16:creationId xmlns:a16="http://schemas.microsoft.com/office/drawing/2014/main" id="{03988376-171F-4A88-9796-381FF8F95B8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41134" y="5922619"/>
            <a:ext cx="475727" cy="555183"/>
          </a:xfrm>
          <a:prstGeom prst="rect">
            <a:avLst/>
          </a:prstGeom>
        </p:spPr>
      </p:pic>
      <p:pic>
        <p:nvPicPr>
          <p:cNvPr id="9" name="Picture 8">
            <a:extLst>
              <a:ext uri="{FF2B5EF4-FFF2-40B4-BE49-F238E27FC236}">
                <a16:creationId xmlns:a16="http://schemas.microsoft.com/office/drawing/2014/main" id="{DB4BA9E7-254A-4CD8-AF3E-8B29AE4DFCEC}"/>
              </a:ext>
            </a:extLst>
          </p:cNvPr>
          <p:cNvPicPr>
            <a:picLocks noChangeAspect="1"/>
          </p:cNvPicPr>
          <p:nvPr/>
        </p:nvPicPr>
        <p:blipFill>
          <a:blip r:embed="rId4"/>
          <a:stretch>
            <a:fillRect/>
          </a:stretch>
        </p:blipFill>
        <p:spPr>
          <a:xfrm>
            <a:off x="0" y="0"/>
            <a:ext cx="1151477" cy="440958"/>
          </a:xfrm>
          <a:prstGeom prst="rect">
            <a:avLst/>
          </a:prstGeom>
        </p:spPr>
      </p:pic>
      <p:sp>
        <p:nvSpPr>
          <p:cNvPr id="8" name="Title 1">
            <a:extLst>
              <a:ext uri="{FF2B5EF4-FFF2-40B4-BE49-F238E27FC236}">
                <a16:creationId xmlns:a16="http://schemas.microsoft.com/office/drawing/2014/main" id="{68E3DFF0-85DD-5383-B429-D69DCC1E5DFC}"/>
              </a:ext>
            </a:extLst>
          </p:cNvPr>
          <p:cNvSpPr txBox="1">
            <a:spLocks/>
          </p:cNvSpPr>
          <p:nvPr/>
        </p:nvSpPr>
        <p:spPr>
          <a:xfrm>
            <a:off x="6102668" y="1209623"/>
            <a:ext cx="5238466" cy="299141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Myriad Pro" charset="0"/>
                <a:ea typeface="Myriad Pro" charset="0"/>
                <a:cs typeface="Myriad Pro" charset="0"/>
              </a:defRPr>
            </a:lvl1pPr>
          </a:lstStyle>
          <a:p>
            <a:r>
              <a:rPr lang="en-US" sz="6000" b="1" dirty="0">
                <a:effectLst/>
                <a:latin typeface="Calibri Light (Headings)"/>
              </a:rPr>
              <a:t>Professionalism</a:t>
            </a:r>
          </a:p>
          <a:p>
            <a:endParaRPr lang="en-US" sz="6000" dirty="0">
              <a:latin typeface="Calibri Light (Headings)"/>
              <a:ea typeface="+mj-ea"/>
              <a:cs typeface="+mj-cs"/>
            </a:endParaRPr>
          </a:p>
        </p:txBody>
      </p:sp>
    </p:spTree>
    <p:extLst>
      <p:ext uri="{BB962C8B-B14F-4D97-AF65-F5344CB8AC3E}">
        <p14:creationId xmlns:p14="http://schemas.microsoft.com/office/powerpoint/2010/main" val="879916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5" name="Rectangle 86">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B01449-8363-4007-9358-27D7966185DE}"/>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000" kern="1200" dirty="0">
                <a:solidFill>
                  <a:schemeClr val="tx1"/>
                </a:solidFill>
                <a:latin typeface="Calibri Light (Headings)"/>
                <a:ea typeface="+mj-ea"/>
                <a:cs typeface="+mj-cs"/>
              </a:rPr>
              <a:t>Why Clean Code Matters?</a:t>
            </a:r>
          </a:p>
        </p:txBody>
      </p:sp>
      <p:sp>
        <p:nvSpPr>
          <p:cNvPr id="96"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ogo, icon&#10;&#10;Description automatically generated">
            <a:extLst>
              <a:ext uri="{FF2B5EF4-FFF2-40B4-BE49-F238E27FC236}">
                <a16:creationId xmlns:a16="http://schemas.microsoft.com/office/drawing/2014/main" id="{03988376-171F-4A88-9796-381FF8F95B8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41134" y="5922619"/>
            <a:ext cx="475727" cy="555183"/>
          </a:xfrm>
          <a:prstGeom prst="rect">
            <a:avLst/>
          </a:prstGeom>
        </p:spPr>
      </p:pic>
      <p:pic>
        <p:nvPicPr>
          <p:cNvPr id="9" name="Picture 8">
            <a:extLst>
              <a:ext uri="{FF2B5EF4-FFF2-40B4-BE49-F238E27FC236}">
                <a16:creationId xmlns:a16="http://schemas.microsoft.com/office/drawing/2014/main" id="{DB4BA9E7-254A-4CD8-AF3E-8B29AE4DFCEC}"/>
              </a:ext>
            </a:extLst>
          </p:cNvPr>
          <p:cNvPicPr>
            <a:picLocks noChangeAspect="1"/>
          </p:cNvPicPr>
          <p:nvPr/>
        </p:nvPicPr>
        <p:blipFill>
          <a:blip r:embed="rId4"/>
          <a:stretch>
            <a:fillRect/>
          </a:stretch>
        </p:blipFill>
        <p:spPr>
          <a:xfrm>
            <a:off x="0" y="0"/>
            <a:ext cx="1151477" cy="440958"/>
          </a:xfrm>
          <a:prstGeom prst="rect">
            <a:avLst/>
          </a:prstGeom>
        </p:spPr>
      </p:pic>
      <p:sp>
        <p:nvSpPr>
          <p:cNvPr id="8" name="Title 1">
            <a:extLst>
              <a:ext uri="{FF2B5EF4-FFF2-40B4-BE49-F238E27FC236}">
                <a16:creationId xmlns:a16="http://schemas.microsoft.com/office/drawing/2014/main" id="{68E3DFF0-85DD-5383-B429-D69DCC1E5DFC}"/>
              </a:ext>
            </a:extLst>
          </p:cNvPr>
          <p:cNvSpPr txBox="1">
            <a:spLocks/>
          </p:cNvSpPr>
          <p:nvPr/>
        </p:nvSpPr>
        <p:spPr>
          <a:xfrm>
            <a:off x="6264503" y="2084757"/>
            <a:ext cx="5238466" cy="299141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Myriad Pro" charset="0"/>
                <a:ea typeface="Myriad Pro" charset="0"/>
                <a:cs typeface="Myriad Pro" charset="0"/>
              </a:defRPr>
            </a:lvl1pPr>
          </a:lstStyle>
          <a:p>
            <a:r>
              <a:rPr lang="en-US" sz="6000" dirty="0">
                <a:latin typeface="Calibri Light (Headings)"/>
                <a:ea typeface="+mj-ea"/>
                <a:cs typeface="+mj-cs"/>
              </a:rPr>
              <a:t>Cost-effective</a:t>
            </a:r>
          </a:p>
          <a:p>
            <a:br>
              <a:rPr lang="en-US" sz="6000" dirty="0">
                <a:latin typeface="Calibri Light (Headings)"/>
                <a:ea typeface="+mj-ea"/>
                <a:cs typeface="+mj-cs"/>
              </a:rPr>
            </a:br>
            <a:r>
              <a:rPr lang="en-US" sz="6000" dirty="0">
                <a:latin typeface="Calibri Light (Headings)"/>
                <a:ea typeface="+mj-ea"/>
                <a:cs typeface="+mj-cs"/>
              </a:rPr>
              <a:t> </a:t>
            </a:r>
          </a:p>
        </p:txBody>
      </p:sp>
      <p:sp>
        <p:nvSpPr>
          <p:cNvPr id="10" name="Title 1">
            <a:extLst>
              <a:ext uri="{FF2B5EF4-FFF2-40B4-BE49-F238E27FC236}">
                <a16:creationId xmlns:a16="http://schemas.microsoft.com/office/drawing/2014/main" id="{5C98CEB7-3D95-64DA-D628-16110647DA2D}"/>
              </a:ext>
            </a:extLst>
          </p:cNvPr>
          <p:cNvSpPr txBox="1">
            <a:spLocks/>
          </p:cNvSpPr>
          <p:nvPr/>
        </p:nvSpPr>
        <p:spPr>
          <a:xfrm>
            <a:off x="5952184" y="2270168"/>
            <a:ext cx="5238466" cy="26545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Myriad Pro" charset="0"/>
                <a:ea typeface="Myriad Pro" charset="0"/>
                <a:cs typeface="Myriad Pro" charset="0"/>
              </a:defRPr>
            </a:lvl1pPr>
          </a:lstStyle>
          <a:p>
            <a:br>
              <a:rPr lang="en-US" sz="6000" dirty="0">
                <a:latin typeface="+mj-lt"/>
                <a:ea typeface="+mj-ea"/>
                <a:cs typeface="+mj-cs"/>
              </a:rPr>
            </a:br>
            <a:r>
              <a:rPr lang="en-US" sz="6000" dirty="0">
                <a:latin typeface="+mj-lt"/>
                <a:ea typeface="+mj-ea"/>
                <a:cs typeface="+mj-cs"/>
              </a:rPr>
              <a:t> </a:t>
            </a:r>
          </a:p>
        </p:txBody>
      </p:sp>
    </p:spTree>
    <p:extLst>
      <p:ext uri="{BB962C8B-B14F-4D97-AF65-F5344CB8AC3E}">
        <p14:creationId xmlns:p14="http://schemas.microsoft.com/office/powerpoint/2010/main" val="410990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5" name="Rectangle 86">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B01449-8363-4007-9358-27D7966185DE}"/>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000" kern="1200" dirty="0">
                <a:solidFill>
                  <a:schemeClr val="tx1"/>
                </a:solidFill>
                <a:latin typeface="Calibri Light (Headings)"/>
                <a:ea typeface="+mj-ea"/>
                <a:cs typeface="+mj-cs"/>
              </a:rPr>
              <a:t>Why Clean Code Matters?</a:t>
            </a:r>
          </a:p>
        </p:txBody>
      </p:sp>
      <p:sp>
        <p:nvSpPr>
          <p:cNvPr id="96"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ogo, icon&#10;&#10;Description automatically generated">
            <a:extLst>
              <a:ext uri="{FF2B5EF4-FFF2-40B4-BE49-F238E27FC236}">
                <a16:creationId xmlns:a16="http://schemas.microsoft.com/office/drawing/2014/main" id="{03988376-171F-4A88-9796-381FF8F95B8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41134" y="5922619"/>
            <a:ext cx="475727" cy="555183"/>
          </a:xfrm>
          <a:prstGeom prst="rect">
            <a:avLst/>
          </a:prstGeom>
        </p:spPr>
      </p:pic>
      <p:pic>
        <p:nvPicPr>
          <p:cNvPr id="9" name="Picture 8">
            <a:extLst>
              <a:ext uri="{FF2B5EF4-FFF2-40B4-BE49-F238E27FC236}">
                <a16:creationId xmlns:a16="http://schemas.microsoft.com/office/drawing/2014/main" id="{DB4BA9E7-254A-4CD8-AF3E-8B29AE4DFCEC}"/>
              </a:ext>
            </a:extLst>
          </p:cNvPr>
          <p:cNvPicPr>
            <a:picLocks noChangeAspect="1"/>
          </p:cNvPicPr>
          <p:nvPr/>
        </p:nvPicPr>
        <p:blipFill>
          <a:blip r:embed="rId4"/>
          <a:stretch>
            <a:fillRect/>
          </a:stretch>
        </p:blipFill>
        <p:spPr>
          <a:xfrm>
            <a:off x="0" y="0"/>
            <a:ext cx="1151477" cy="440958"/>
          </a:xfrm>
          <a:prstGeom prst="rect">
            <a:avLst/>
          </a:prstGeom>
        </p:spPr>
      </p:pic>
      <p:sp>
        <p:nvSpPr>
          <p:cNvPr id="8" name="Title 1">
            <a:extLst>
              <a:ext uri="{FF2B5EF4-FFF2-40B4-BE49-F238E27FC236}">
                <a16:creationId xmlns:a16="http://schemas.microsoft.com/office/drawing/2014/main" id="{68E3DFF0-85DD-5383-B429-D69DCC1E5DFC}"/>
              </a:ext>
            </a:extLst>
          </p:cNvPr>
          <p:cNvSpPr txBox="1">
            <a:spLocks/>
          </p:cNvSpPr>
          <p:nvPr/>
        </p:nvSpPr>
        <p:spPr>
          <a:xfrm>
            <a:off x="6102668" y="1226585"/>
            <a:ext cx="5238466" cy="299141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Myriad Pro" charset="0"/>
                <a:ea typeface="Myriad Pro" charset="0"/>
                <a:cs typeface="Myriad Pro" charset="0"/>
              </a:defRPr>
            </a:lvl1pPr>
          </a:lstStyle>
          <a:p>
            <a:r>
              <a:rPr lang="en-US" sz="6000" dirty="0">
                <a:latin typeface="Calibri Light (Headings)"/>
                <a:ea typeface="+mj-ea"/>
                <a:cs typeface="+mj-cs"/>
              </a:rPr>
              <a:t>Complexity</a:t>
            </a:r>
            <a:br>
              <a:rPr lang="en-US" sz="6000" dirty="0">
                <a:latin typeface="+mj-lt"/>
                <a:ea typeface="+mj-ea"/>
                <a:cs typeface="+mj-cs"/>
              </a:rPr>
            </a:br>
            <a:r>
              <a:rPr lang="en-US" sz="6000" dirty="0">
                <a:latin typeface="+mj-lt"/>
                <a:ea typeface="+mj-ea"/>
                <a:cs typeface="+mj-cs"/>
              </a:rPr>
              <a:t> </a:t>
            </a:r>
          </a:p>
        </p:txBody>
      </p:sp>
      <p:sp>
        <p:nvSpPr>
          <p:cNvPr id="10" name="Title 1">
            <a:extLst>
              <a:ext uri="{FF2B5EF4-FFF2-40B4-BE49-F238E27FC236}">
                <a16:creationId xmlns:a16="http://schemas.microsoft.com/office/drawing/2014/main" id="{5C98CEB7-3D95-64DA-D628-16110647DA2D}"/>
              </a:ext>
            </a:extLst>
          </p:cNvPr>
          <p:cNvSpPr txBox="1">
            <a:spLocks/>
          </p:cNvSpPr>
          <p:nvPr/>
        </p:nvSpPr>
        <p:spPr>
          <a:xfrm>
            <a:off x="5952184" y="2270168"/>
            <a:ext cx="5238466" cy="26545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Myriad Pro" charset="0"/>
                <a:ea typeface="Myriad Pro" charset="0"/>
                <a:cs typeface="Myriad Pro" charset="0"/>
              </a:defRPr>
            </a:lvl1pPr>
          </a:lstStyle>
          <a:p>
            <a:br>
              <a:rPr lang="en-US" sz="6000" dirty="0">
                <a:latin typeface="+mj-lt"/>
                <a:ea typeface="+mj-ea"/>
                <a:cs typeface="+mj-cs"/>
              </a:rPr>
            </a:br>
            <a:r>
              <a:rPr lang="en-US" sz="6000" dirty="0">
                <a:latin typeface="+mj-lt"/>
                <a:ea typeface="+mj-ea"/>
                <a:cs typeface="+mj-cs"/>
              </a:rPr>
              <a:t> </a:t>
            </a:r>
          </a:p>
        </p:txBody>
      </p:sp>
    </p:spTree>
    <p:extLst>
      <p:ext uri="{BB962C8B-B14F-4D97-AF65-F5344CB8AC3E}">
        <p14:creationId xmlns:p14="http://schemas.microsoft.com/office/powerpoint/2010/main" val="2591019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0" name="Rectangle 1059">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BE7A4B-B1EE-46C5-858E-B5F3762E8F54}"/>
              </a:ext>
            </a:extLst>
          </p:cNvPr>
          <p:cNvSpPr>
            <a:spLocks noGrp="1"/>
          </p:cNvSpPr>
          <p:nvPr>
            <p:ph type="title"/>
          </p:nvPr>
        </p:nvSpPr>
        <p:spPr>
          <a:xfrm>
            <a:off x="638881" y="417576"/>
            <a:ext cx="10909640" cy="1249394"/>
          </a:xfrm>
        </p:spPr>
        <p:txBody>
          <a:bodyPr vert="horz" lIns="91440" tIns="45720" rIns="91440" bIns="45720" rtlCol="0" anchor="ctr">
            <a:normAutofit fontScale="90000"/>
          </a:bodyPr>
          <a:lstStyle/>
          <a:p>
            <a:pPr algn="ctr"/>
            <a:r>
              <a:rPr lang="en-US" sz="6700" kern="1200" dirty="0">
                <a:solidFill>
                  <a:schemeClr val="tx1"/>
                </a:solidFill>
                <a:latin typeface="+mj-lt"/>
                <a:ea typeface="+mj-ea"/>
                <a:cs typeface="+mj-cs"/>
              </a:rPr>
              <a:t>Who needs to keep code clean</a:t>
            </a:r>
            <a:br>
              <a:rPr lang="en-US" sz="4100" kern="1200" dirty="0">
                <a:solidFill>
                  <a:schemeClr val="tx1"/>
                </a:solidFill>
                <a:latin typeface="+mj-lt"/>
                <a:ea typeface="+mj-ea"/>
                <a:cs typeface="+mj-cs"/>
              </a:rPr>
            </a:br>
            <a:endParaRPr lang="en-US" sz="4100" kern="1200" dirty="0">
              <a:solidFill>
                <a:schemeClr val="tx1"/>
              </a:solidFill>
              <a:latin typeface="+mj-lt"/>
              <a:ea typeface="+mj-ea"/>
              <a:cs typeface="+mj-cs"/>
            </a:endParaRPr>
          </a:p>
        </p:txBody>
      </p:sp>
      <p:sp>
        <p:nvSpPr>
          <p:cNvPr id="1062"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CB2CAD04-402F-41FD-8EF2-F025CCB7D9DF}"/>
              </a:ext>
            </a:extLst>
          </p:cNvPr>
          <p:cNvPicPr>
            <a:picLocks noChangeAspect="1" noChangeArrowheads="1"/>
          </p:cNvPicPr>
          <p:nvPr/>
        </p:nvPicPr>
        <p:blipFill>
          <a:blip r:embed="rId3"/>
          <a:stretch/>
        </p:blipFill>
        <p:spPr bwMode="auto">
          <a:xfrm>
            <a:off x="1868267" y="2633472"/>
            <a:ext cx="8452417" cy="358635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extLst>
              <a:ext uri="{FF2B5EF4-FFF2-40B4-BE49-F238E27FC236}">
                <a16:creationId xmlns:a16="http://schemas.microsoft.com/office/drawing/2014/main" id="{D7039B3E-B20F-4994-9B71-E7C7F4F074BD}"/>
              </a:ext>
            </a:extLst>
          </p:cNvPr>
          <p:cNvPicPr>
            <a:picLocks noChangeAspect="1"/>
          </p:cNvPicPr>
          <p:nvPr/>
        </p:nvPicPr>
        <p:blipFill>
          <a:blip r:embed="rId4"/>
          <a:stretch>
            <a:fillRect/>
          </a:stretch>
        </p:blipFill>
        <p:spPr>
          <a:xfrm>
            <a:off x="0" y="0"/>
            <a:ext cx="1151477" cy="440958"/>
          </a:xfrm>
          <a:prstGeom prst="rect">
            <a:avLst/>
          </a:prstGeom>
        </p:spPr>
      </p:pic>
      <p:pic>
        <p:nvPicPr>
          <p:cNvPr id="49" name="Picture 48" descr="Logo, icon&#10;&#10;Description automatically generated">
            <a:extLst>
              <a:ext uri="{FF2B5EF4-FFF2-40B4-BE49-F238E27FC236}">
                <a16:creationId xmlns:a16="http://schemas.microsoft.com/office/drawing/2014/main" id="{F5DBF341-5184-4A97-A547-7CA07CB8CB8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41134" y="5922619"/>
            <a:ext cx="475727" cy="555183"/>
          </a:xfrm>
          <a:prstGeom prst="rect">
            <a:avLst/>
          </a:prstGeom>
        </p:spPr>
      </p:pic>
    </p:spTree>
    <p:extLst>
      <p:ext uri="{BB962C8B-B14F-4D97-AF65-F5344CB8AC3E}">
        <p14:creationId xmlns:p14="http://schemas.microsoft.com/office/powerpoint/2010/main" val="2040706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5" name="Rectangle 114">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B01449-8363-4007-9358-27D7966185DE}"/>
              </a:ext>
            </a:extLst>
          </p:cNvPr>
          <p:cNvSpPr>
            <a:spLocks noGrp="1"/>
          </p:cNvSpPr>
          <p:nvPr>
            <p:ph type="title"/>
          </p:nvPr>
        </p:nvSpPr>
        <p:spPr>
          <a:xfrm>
            <a:off x="841248" y="548640"/>
            <a:ext cx="3600860" cy="5431536"/>
          </a:xfrm>
        </p:spPr>
        <p:txBody>
          <a:bodyPr vert="horz" lIns="91440" tIns="45720" rIns="91440" bIns="45720" rtlCol="0" anchor="ctr">
            <a:normAutofit/>
          </a:bodyPr>
          <a:lstStyle/>
          <a:p>
            <a:r>
              <a:rPr lang="en-US" sz="5400" kern="1200" dirty="0">
                <a:solidFill>
                  <a:schemeClr val="tx1"/>
                </a:solidFill>
                <a:latin typeface="+mj-lt"/>
                <a:ea typeface="+mj-ea"/>
                <a:cs typeface="+mj-cs"/>
              </a:rPr>
              <a:t>Who needs to keep code clean</a:t>
            </a:r>
          </a:p>
        </p:txBody>
      </p:sp>
      <p:sp>
        <p:nvSpPr>
          <p:cNvPr id="117"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68E3DFF0-85DD-5383-B429-D69DCC1E5DFC}"/>
              </a:ext>
            </a:extLst>
          </p:cNvPr>
          <p:cNvSpPr txBox="1">
            <a:spLocks/>
          </p:cNvSpPr>
          <p:nvPr/>
        </p:nvSpPr>
        <p:spPr>
          <a:xfrm>
            <a:off x="5126418" y="552091"/>
            <a:ext cx="6224335" cy="5431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yriad Pro" charset="0"/>
                <a:ea typeface="Myriad Pro" charset="0"/>
                <a:cs typeface="Myriad Pro" charset="0"/>
              </a:defRPr>
            </a:lvl1pPr>
          </a:lstStyle>
          <a:p>
            <a:pPr>
              <a:spcAft>
                <a:spcPts val="600"/>
              </a:spcAft>
            </a:pPr>
            <a:endParaRPr lang="en-US" sz="2800" dirty="0">
              <a:latin typeface="+mn-lt"/>
              <a:ea typeface="+mn-ea"/>
              <a:cs typeface="+mn-cs"/>
            </a:endParaRPr>
          </a:p>
          <a:p>
            <a:pPr marL="342900" indent="-228600">
              <a:spcAft>
                <a:spcPts val="600"/>
              </a:spcAft>
              <a:buFont typeface="Arial" panose="020B0604020202020204" pitchFamily="34" charset="0"/>
              <a:buChar char="•"/>
            </a:pPr>
            <a:r>
              <a:rPr lang="en-US" sz="2200" b="0" dirty="0">
                <a:latin typeface="+mn-lt"/>
                <a:ea typeface="+mn-ea"/>
                <a:cs typeface="+mn-cs"/>
              </a:rPr>
              <a:t>Everyone involved in the development process</a:t>
            </a:r>
          </a:p>
          <a:p>
            <a:pPr marL="342900" indent="-228600">
              <a:spcAft>
                <a:spcPts val="600"/>
              </a:spcAft>
              <a:buFont typeface="Arial" panose="020B0604020202020204" pitchFamily="34" charset="0"/>
              <a:buChar char="•"/>
            </a:pPr>
            <a:r>
              <a:rPr lang="en-US" sz="2200" b="0" dirty="0">
                <a:latin typeface="+mn-lt"/>
                <a:ea typeface="+mn-ea"/>
                <a:cs typeface="+mn-cs"/>
              </a:rPr>
              <a:t>Developers</a:t>
            </a:r>
          </a:p>
          <a:p>
            <a:pPr marL="342900" indent="-228600">
              <a:spcAft>
                <a:spcPts val="600"/>
              </a:spcAft>
              <a:buFont typeface="Arial" panose="020B0604020202020204" pitchFamily="34" charset="0"/>
              <a:buChar char="•"/>
            </a:pPr>
            <a:r>
              <a:rPr lang="en-US" sz="2200" b="0" dirty="0">
                <a:latin typeface="+mn-lt"/>
                <a:ea typeface="+mn-ea"/>
                <a:cs typeface="+mn-cs"/>
              </a:rPr>
              <a:t>Code reviewers</a:t>
            </a:r>
          </a:p>
          <a:p>
            <a:pPr marL="342900" indent="-228600">
              <a:spcAft>
                <a:spcPts val="600"/>
              </a:spcAft>
              <a:buFont typeface="Arial" panose="020B0604020202020204" pitchFamily="34" charset="0"/>
              <a:buChar char="•"/>
            </a:pPr>
            <a:r>
              <a:rPr lang="en-US" sz="2200" b="0" dirty="0">
                <a:latin typeface="+mn-lt"/>
                <a:ea typeface="+mn-ea"/>
                <a:cs typeface="+mn-cs"/>
              </a:rPr>
              <a:t>Business analysts, etc.</a:t>
            </a:r>
            <a:br>
              <a:rPr lang="en-US" sz="2200" dirty="0">
                <a:latin typeface="+mn-lt"/>
                <a:ea typeface="+mn-ea"/>
                <a:cs typeface="+mn-cs"/>
              </a:rPr>
            </a:br>
            <a:r>
              <a:rPr lang="en-US" sz="2200" dirty="0">
                <a:latin typeface="+mn-lt"/>
                <a:ea typeface="+mn-ea"/>
                <a:cs typeface="+mn-cs"/>
              </a:rPr>
              <a:t> </a:t>
            </a:r>
          </a:p>
        </p:txBody>
      </p:sp>
      <p:pic>
        <p:nvPicPr>
          <p:cNvPr id="7" name="Picture 6" descr="Logo, icon&#10;&#10;Description automatically generated">
            <a:extLst>
              <a:ext uri="{FF2B5EF4-FFF2-40B4-BE49-F238E27FC236}">
                <a16:creationId xmlns:a16="http://schemas.microsoft.com/office/drawing/2014/main" id="{03988376-171F-4A88-9796-381FF8F95B8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41134" y="5922619"/>
            <a:ext cx="475727" cy="555183"/>
          </a:xfrm>
          <a:prstGeom prst="rect">
            <a:avLst/>
          </a:prstGeom>
        </p:spPr>
      </p:pic>
      <p:pic>
        <p:nvPicPr>
          <p:cNvPr id="9" name="Picture 8">
            <a:extLst>
              <a:ext uri="{FF2B5EF4-FFF2-40B4-BE49-F238E27FC236}">
                <a16:creationId xmlns:a16="http://schemas.microsoft.com/office/drawing/2014/main" id="{DB4BA9E7-254A-4CD8-AF3E-8B29AE4DFCEC}"/>
              </a:ext>
            </a:extLst>
          </p:cNvPr>
          <p:cNvPicPr>
            <a:picLocks noChangeAspect="1"/>
          </p:cNvPicPr>
          <p:nvPr/>
        </p:nvPicPr>
        <p:blipFill>
          <a:blip r:embed="rId4"/>
          <a:stretch>
            <a:fillRect/>
          </a:stretch>
        </p:blipFill>
        <p:spPr>
          <a:xfrm>
            <a:off x="0" y="0"/>
            <a:ext cx="1151477" cy="440958"/>
          </a:xfrm>
          <a:prstGeom prst="rect">
            <a:avLst/>
          </a:prstGeom>
        </p:spPr>
      </p:pic>
      <p:sp>
        <p:nvSpPr>
          <p:cNvPr id="10" name="Title 1">
            <a:extLst>
              <a:ext uri="{FF2B5EF4-FFF2-40B4-BE49-F238E27FC236}">
                <a16:creationId xmlns:a16="http://schemas.microsoft.com/office/drawing/2014/main" id="{5C98CEB7-3D95-64DA-D628-16110647DA2D}"/>
              </a:ext>
            </a:extLst>
          </p:cNvPr>
          <p:cNvSpPr txBox="1">
            <a:spLocks/>
          </p:cNvSpPr>
          <p:nvPr/>
        </p:nvSpPr>
        <p:spPr>
          <a:xfrm>
            <a:off x="5952184" y="2270168"/>
            <a:ext cx="5238466" cy="26545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Myriad Pro" charset="0"/>
                <a:ea typeface="Myriad Pro" charset="0"/>
                <a:cs typeface="Myriad Pro" charset="0"/>
              </a:defRPr>
            </a:lvl1pPr>
          </a:lstStyle>
          <a:p>
            <a:pPr>
              <a:spcAft>
                <a:spcPts val="600"/>
              </a:spcAft>
            </a:pPr>
            <a:br>
              <a:rPr lang="en-US" sz="6000" dirty="0">
                <a:latin typeface="+mj-lt"/>
                <a:ea typeface="+mj-ea"/>
                <a:cs typeface="+mj-cs"/>
              </a:rPr>
            </a:br>
            <a:r>
              <a:rPr lang="en-US" sz="6000" dirty="0">
                <a:latin typeface="+mj-lt"/>
                <a:ea typeface="+mj-ea"/>
                <a:cs typeface="+mj-cs"/>
              </a:rPr>
              <a:t> </a:t>
            </a:r>
            <a:endParaRPr lang="en-US" sz="6000">
              <a:latin typeface="+mj-lt"/>
              <a:ea typeface="+mj-ea"/>
              <a:cs typeface="+mj-cs"/>
            </a:endParaRPr>
          </a:p>
        </p:txBody>
      </p:sp>
    </p:spTree>
    <p:extLst>
      <p:ext uri="{BB962C8B-B14F-4D97-AF65-F5344CB8AC3E}">
        <p14:creationId xmlns:p14="http://schemas.microsoft.com/office/powerpoint/2010/main" val="3653411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 name="Rectangle 121">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4" name="Freeform: Shape 123">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6" name="Freeform: Shape 125">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AB01449-8363-4007-9358-27D7966185DE}"/>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6000" kern="1200" dirty="0">
                <a:solidFill>
                  <a:schemeClr val="tx1"/>
                </a:solidFill>
                <a:latin typeface="+mj-lt"/>
                <a:ea typeface="+mj-ea"/>
                <a:cs typeface="+mj-cs"/>
              </a:rPr>
              <a:t>How to Keep Code Clean</a:t>
            </a:r>
          </a:p>
        </p:txBody>
      </p:sp>
      <p:sp>
        <p:nvSpPr>
          <p:cNvPr id="128" name="Rectangle 127">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68E3DFF0-85DD-5383-B429-D69DCC1E5DFC}"/>
              </a:ext>
            </a:extLst>
          </p:cNvPr>
          <p:cNvSpPr txBox="1">
            <a:spLocks/>
          </p:cNvSpPr>
          <p:nvPr/>
        </p:nvSpPr>
        <p:spPr>
          <a:xfrm>
            <a:off x="838200" y="1929384"/>
            <a:ext cx="10515600" cy="425196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b="1" kern="1200">
                <a:solidFill>
                  <a:schemeClr val="tx1"/>
                </a:solidFill>
                <a:latin typeface="Myriad Pro" charset="0"/>
                <a:ea typeface="Myriad Pro" charset="0"/>
                <a:cs typeface="Myriad Pro" charset="0"/>
              </a:defRPr>
            </a:lvl1pPr>
          </a:lstStyle>
          <a:p>
            <a:pPr>
              <a:spcAft>
                <a:spcPts val="600"/>
              </a:spcAft>
            </a:pPr>
            <a:br>
              <a:rPr lang="en-US" sz="2200" dirty="0">
                <a:latin typeface="+mn-lt"/>
                <a:ea typeface="+mn-ea"/>
                <a:cs typeface="+mn-cs"/>
              </a:rPr>
            </a:br>
            <a:r>
              <a:rPr lang="en-US" sz="2200" dirty="0">
                <a:latin typeface="+mn-lt"/>
                <a:ea typeface="+mn-ea"/>
                <a:cs typeface="+mn-cs"/>
              </a:rPr>
              <a:t> </a:t>
            </a:r>
          </a:p>
        </p:txBody>
      </p:sp>
      <p:pic>
        <p:nvPicPr>
          <p:cNvPr id="7" name="Picture 6" descr="Logo, icon&#10;&#10;Description automatically generated">
            <a:extLst>
              <a:ext uri="{FF2B5EF4-FFF2-40B4-BE49-F238E27FC236}">
                <a16:creationId xmlns:a16="http://schemas.microsoft.com/office/drawing/2014/main" id="{03988376-171F-4A88-9796-381FF8F95B8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41134" y="5922619"/>
            <a:ext cx="475727" cy="555183"/>
          </a:xfrm>
          <a:prstGeom prst="rect">
            <a:avLst/>
          </a:prstGeom>
        </p:spPr>
      </p:pic>
      <p:pic>
        <p:nvPicPr>
          <p:cNvPr id="9" name="Picture 8">
            <a:extLst>
              <a:ext uri="{FF2B5EF4-FFF2-40B4-BE49-F238E27FC236}">
                <a16:creationId xmlns:a16="http://schemas.microsoft.com/office/drawing/2014/main" id="{DB4BA9E7-254A-4CD8-AF3E-8B29AE4DFCEC}"/>
              </a:ext>
            </a:extLst>
          </p:cNvPr>
          <p:cNvPicPr>
            <a:picLocks noChangeAspect="1"/>
          </p:cNvPicPr>
          <p:nvPr/>
        </p:nvPicPr>
        <p:blipFill>
          <a:blip r:embed="rId4"/>
          <a:stretch>
            <a:fillRect/>
          </a:stretch>
        </p:blipFill>
        <p:spPr>
          <a:xfrm>
            <a:off x="0" y="0"/>
            <a:ext cx="1151477" cy="440958"/>
          </a:xfrm>
          <a:prstGeom prst="rect">
            <a:avLst/>
          </a:prstGeom>
        </p:spPr>
      </p:pic>
      <p:sp>
        <p:nvSpPr>
          <p:cNvPr id="10" name="Title 1">
            <a:extLst>
              <a:ext uri="{FF2B5EF4-FFF2-40B4-BE49-F238E27FC236}">
                <a16:creationId xmlns:a16="http://schemas.microsoft.com/office/drawing/2014/main" id="{5C98CEB7-3D95-64DA-D628-16110647DA2D}"/>
              </a:ext>
            </a:extLst>
          </p:cNvPr>
          <p:cNvSpPr txBox="1">
            <a:spLocks/>
          </p:cNvSpPr>
          <p:nvPr/>
        </p:nvSpPr>
        <p:spPr>
          <a:xfrm>
            <a:off x="5952184" y="2270168"/>
            <a:ext cx="5238466" cy="26545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Myriad Pro" charset="0"/>
                <a:ea typeface="Myriad Pro" charset="0"/>
                <a:cs typeface="Myriad Pro" charset="0"/>
              </a:defRPr>
            </a:lvl1pPr>
          </a:lstStyle>
          <a:p>
            <a:pPr>
              <a:spcAft>
                <a:spcPts val="600"/>
              </a:spcAft>
            </a:pPr>
            <a:br>
              <a:rPr lang="en-US" sz="6000" dirty="0">
                <a:latin typeface="+mj-lt"/>
                <a:ea typeface="+mj-ea"/>
                <a:cs typeface="+mj-cs"/>
              </a:rPr>
            </a:br>
            <a:r>
              <a:rPr lang="en-US" sz="6000" dirty="0">
                <a:latin typeface="+mj-lt"/>
                <a:ea typeface="+mj-ea"/>
                <a:cs typeface="+mj-cs"/>
              </a:rPr>
              <a:t> </a:t>
            </a:r>
            <a:endParaRPr lang="en-US" sz="6000">
              <a:latin typeface="+mj-lt"/>
              <a:ea typeface="+mj-ea"/>
              <a:cs typeface="+mj-cs"/>
            </a:endParaRPr>
          </a:p>
        </p:txBody>
      </p:sp>
    </p:spTree>
    <p:extLst>
      <p:ext uri="{BB962C8B-B14F-4D97-AF65-F5344CB8AC3E}">
        <p14:creationId xmlns:p14="http://schemas.microsoft.com/office/powerpoint/2010/main" val="3678895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B01449-8363-4007-9358-27D7966185DE}"/>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How to Keep Code Clean</a:t>
            </a:r>
            <a:endParaRPr lang="en-US" sz="6100" kern="1200" dirty="0">
              <a:solidFill>
                <a:schemeClr val="tx1"/>
              </a:solidFill>
              <a:latin typeface="+mj-lt"/>
              <a:ea typeface="+mj-ea"/>
              <a:cs typeface="+mj-cs"/>
            </a:endParaRPr>
          </a:p>
        </p:txBody>
      </p:sp>
      <p:sp>
        <p:nvSpPr>
          <p:cNvPr id="10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E76F7A2-259A-19DC-F0D4-7F8D8BEF6839}"/>
              </a:ext>
            </a:extLst>
          </p:cNvPr>
          <p:cNvPicPr>
            <a:picLocks noChangeAspect="1"/>
          </p:cNvPicPr>
          <p:nvPr/>
        </p:nvPicPr>
        <p:blipFill>
          <a:blip r:embed="rId3"/>
          <a:stretch>
            <a:fillRect/>
          </a:stretch>
        </p:blipFill>
        <p:spPr>
          <a:xfrm>
            <a:off x="4654296" y="736857"/>
            <a:ext cx="7214616" cy="5356853"/>
          </a:xfrm>
          <a:prstGeom prst="rect">
            <a:avLst/>
          </a:prstGeom>
        </p:spPr>
      </p:pic>
      <p:pic>
        <p:nvPicPr>
          <p:cNvPr id="7" name="Picture 6" descr="Logo, icon&#10;&#10;Description automatically generated">
            <a:extLst>
              <a:ext uri="{FF2B5EF4-FFF2-40B4-BE49-F238E27FC236}">
                <a16:creationId xmlns:a16="http://schemas.microsoft.com/office/drawing/2014/main" id="{03988376-171F-4A88-9796-381FF8F95B8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1134" y="5922619"/>
            <a:ext cx="475727" cy="555183"/>
          </a:xfrm>
          <a:prstGeom prst="rect">
            <a:avLst/>
          </a:prstGeom>
        </p:spPr>
      </p:pic>
      <p:pic>
        <p:nvPicPr>
          <p:cNvPr id="9" name="Picture 8">
            <a:extLst>
              <a:ext uri="{FF2B5EF4-FFF2-40B4-BE49-F238E27FC236}">
                <a16:creationId xmlns:a16="http://schemas.microsoft.com/office/drawing/2014/main" id="{DB4BA9E7-254A-4CD8-AF3E-8B29AE4DFCEC}"/>
              </a:ext>
            </a:extLst>
          </p:cNvPr>
          <p:cNvPicPr>
            <a:picLocks noChangeAspect="1"/>
          </p:cNvPicPr>
          <p:nvPr/>
        </p:nvPicPr>
        <p:blipFill>
          <a:blip r:embed="rId5"/>
          <a:stretch>
            <a:fillRect/>
          </a:stretch>
        </p:blipFill>
        <p:spPr>
          <a:xfrm>
            <a:off x="0" y="0"/>
            <a:ext cx="1151477" cy="440958"/>
          </a:xfrm>
          <a:prstGeom prst="rect">
            <a:avLst/>
          </a:prstGeom>
        </p:spPr>
      </p:pic>
      <p:sp>
        <p:nvSpPr>
          <p:cNvPr id="10" name="Title 1">
            <a:extLst>
              <a:ext uri="{FF2B5EF4-FFF2-40B4-BE49-F238E27FC236}">
                <a16:creationId xmlns:a16="http://schemas.microsoft.com/office/drawing/2014/main" id="{5C98CEB7-3D95-64DA-D628-16110647DA2D}"/>
              </a:ext>
            </a:extLst>
          </p:cNvPr>
          <p:cNvSpPr txBox="1">
            <a:spLocks/>
          </p:cNvSpPr>
          <p:nvPr/>
        </p:nvSpPr>
        <p:spPr>
          <a:xfrm>
            <a:off x="5952184" y="2270168"/>
            <a:ext cx="5238466" cy="26545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Myriad Pro" charset="0"/>
                <a:ea typeface="Myriad Pro" charset="0"/>
                <a:cs typeface="Myriad Pro" charset="0"/>
              </a:defRPr>
            </a:lvl1pPr>
          </a:lstStyle>
          <a:p>
            <a:pPr>
              <a:spcAft>
                <a:spcPts val="600"/>
              </a:spcAft>
            </a:pPr>
            <a:br>
              <a:rPr lang="en-US" sz="6000" dirty="0">
                <a:latin typeface="+mj-lt"/>
                <a:ea typeface="+mj-ea"/>
                <a:cs typeface="+mj-cs"/>
              </a:rPr>
            </a:br>
            <a:r>
              <a:rPr lang="en-US" sz="6000" dirty="0">
                <a:latin typeface="+mj-lt"/>
                <a:ea typeface="+mj-ea"/>
                <a:cs typeface="+mj-cs"/>
              </a:rPr>
              <a:t> </a:t>
            </a:r>
            <a:endParaRPr lang="en-US" sz="6000">
              <a:latin typeface="+mj-lt"/>
              <a:ea typeface="+mj-ea"/>
              <a:cs typeface="+mj-cs"/>
            </a:endParaRPr>
          </a:p>
        </p:txBody>
      </p:sp>
    </p:spTree>
    <p:extLst>
      <p:ext uri="{BB962C8B-B14F-4D97-AF65-F5344CB8AC3E}">
        <p14:creationId xmlns:p14="http://schemas.microsoft.com/office/powerpoint/2010/main" val="492198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8" name="Rectangle 10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B01449-8363-4007-9358-27D7966185DE}"/>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kern="1200">
                <a:solidFill>
                  <a:schemeClr val="tx1"/>
                </a:solidFill>
                <a:latin typeface="+mj-lt"/>
                <a:ea typeface="+mj-ea"/>
                <a:cs typeface="+mj-cs"/>
              </a:rPr>
              <a:t>How to Keep Code Clean</a:t>
            </a:r>
          </a:p>
        </p:txBody>
      </p:sp>
      <p:sp>
        <p:nvSpPr>
          <p:cNvPr id="1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68E3DFF0-85DD-5383-B429-D69DCC1E5DFC}"/>
              </a:ext>
            </a:extLst>
          </p:cNvPr>
          <p:cNvSpPr txBox="1">
            <a:spLocks/>
          </p:cNvSpPr>
          <p:nvPr/>
        </p:nvSpPr>
        <p:spPr>
          <a:xfrm>
            <a:off x="838200" y="1929384"/>
            <a:ext cx="10515600" cy="425196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b="1" kern="1200">
                <a:solidFill>
                  <a:schemeClr val="tx1"/>
                </a:solidFill>
                <a:latin typeface="Myriad Pro" charset="0"/>
                <a:ea typeface="Myriad Pro" charset="0"/>
                <a:cs typeface="Myriad Pro" charset="0"/>
              </a:defRPr>
            </a:lvl1pPr>
          </a:lstStyle>
          <a:p>
            <a:pPr>
              <a:spcAft>
                <a:spcPts val="600"/>
              </a:spcAft>
            </a:pPr>
            <a:br>
              <a:rPr lang="en-US" sz="2200" dirty="0">
                <a:latin typeface="+mn-lt"/>
                <a:ea typeface="+mn-ea"/>
                <a:cs typeface="+mn-cs"/>
              </a:rPr>
            </a:br>
            <a:r>
              <a:rPr lang="en-US" sz="2200" dirty="0">
                <a:latin typeface="+mn-lt"/>
                <a:ea typeface="+mn-ea"/>
                <a:cs typeface="+mn-cs"/>
              </a:rPr>
              <a:t> </a:t>
            </a:r>
          </a:p>
        </p:txBody>
      </p:sp>
      <p:pic>
        <p:nvPicPr>
          <p:cNvPr id="7" name="Picture 6" descr="Logo, icon&#10;&#10;Description automatically generated">
            <a:extLst>
              <a:ext uri="{FF2B5EF4-FFF2-40B4-BE49-F238E27FC236}">
                <a16:creationId xmlns:a16="http://schemas.microsoft.com/office/drawing/2014/main" id="{03988376-171F-4A88-9796-381FF8F95B8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41134" y="5922619"/>
            <a:ext cx="475727" cy="555183"/>
          </a:xfrm>
          <a:prstGeom prst="rect">
            <a:avLst/>
          </a:prstGeom>
        </p:spPr>
      </p:pic>
      <p:pic>
        <p:nvPicPr>
          <p:cNvPr id="9" name="Picture 8">
            <a:extLst>
              <a:ext uri="{FF2B5EF4-FFF2-40B4-BE49-F238E27FC236}">
                <a16:creationId xmlns:a16="http://schemas.microsoft.com/office/drawing/2014/main" id="{DB4BA9E7-254A-4CD8-AF3E-8B29AE4DFCEC}"/>
              </a:ext>
            </a:extLst>
          </p:cNvPr>
          <p:cNvPicPr>
            <a:picLocks noChangeAspect="1"/>
          </p:cNvPicPr>
          <p:nvPr/>
        </p:nvPicPr>
        <p:blipFill>
          <a:blip r:embed="rId4"/>
          <a:stretch>
            <a:fillRect/>
          </a:stretch>
        </p:blipFill>
        <p:spPr>
          <a:xfrm>
            <a:off x="0" y="0"/>
            <a:ext cx="1151477" cy="440958"/>
          </a:xfrm>
          <a:prstGeom prst="rect">
            <a:avLst/>
          </a:prstGeom>
        </p:spPr>
      </p:pic>
      <p:sp>
        <p:nvSpPr>
          <p:cNvPr id="10" name="Title 1">
            <a:extLst>
              <a:ext uri="{FF2B5EF4-FFF2-40B4-BE49-F238E27FC236}">
                <a16:creationId xmlns:a16="http://schemas.microsoft.com/office/drawing/2014/main" id="{5C98CEB7-3D95-64DA-D628-16110647DA2D}"/>
              </a:ext>
            </a:extLst>
          </p:cNvPr>
          <p:cNvSpPr txBox="1">
            <a:spLocks/>
          </p:cNvSpPr>
          <p:nvPr/>
        </p:nvSpPr>
        <p:spPr>
          <a:xfrm>
            <a:off x="5952184" y="2270168"/>
            <a:ext cx="5238466" cy="26545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Myriad Pro" charset="0"/>
                <a:ea typeface="Myriad Pro" charset="0"/>
                <a:cs typeface="Myriad Pro" charset="0"/>
              </a:defRPr>
            </a:lvl1pPr>
          </a:lstStyle>
          <a:p>
            <a:pPr>
              <a:spcAft>
                <a:spcPts val="600"/>
              </a:spcAft>
            </a:pPr>
            <a:br>
              <a:rPr lang="en-US" sz="6000" dirty="0">
                <a:latin typeface="+mj-lt"/>
                <a:ea typeface="+mj-ea"/>
                <a:cs typeface="+mj-cs"/>
              </a:rPr>
            </a:br>
            <a:r>
              <a:rPr lang="en-US" sz="6000" dirty="0">
                <a:latin typeface="+mj-lt"/>
                <a:ea typeface="+mj-ea"/>
                <a:cs typeface="+mj-cs"/>
              </a:rPr>
              <a:t> </a:t>
            </a:r>
            <a:endParaRPr lang="en-US" sz="6000">
              <a:latin typeface="+mj-lt"/>
              <a:ea typeface="+mj-ea"/>
              <a:cs typeface="+mj-cs"/>
            </a:endParaRPr>
          </a:p>
        </p:txBody>
      </p:sp>
      <p:pic>
        <p:nvPicPr>
          <p:cNvPr id="11" name="Picture 10" descr="Graphical user interface&#10;&#10;Description automatically generated">
            <a:extLst>
              <a:ext uri="{FF2B5EF4-FFF2-40B4-BE49-F238E27FC236}">
                <a16:creationId xmlns:a16="http://schemas.microsoft.com/office/drawing/2014/main" id="{AA82760B-C3E7-1056-B347-4BF4A16B34C0}"/>
              </a:ext>
            </a:extLst>
          </p:cNvPr>
          <p:cNvPicPr>
            <a:picLocks noChangeAspect="1"/>
          </p:cNvPicPr>
          <p:nvPr/>
        </p:nvPicPr>
        <p:blipFill>
          <a:blip r:embed="rId5"/>
          <a:stretch>
            <a:fillRect/>
          </a:stretch>
        </p:blipFill>
        <p:spPr>
          <a:xfrm>
            <a:off x="6897184" y="2169993"/>
            <a:ext cx="2731381" cy="3752625"/>
          </a:xfrm>
          <a:prstGeom prst="rect">
            <a:avLst/>
          </a:prstGeom>
        </p:spPr>
      </p:pic>
      <p:pic>
        <p:nvPicPr>
          <p:cNvPr id="12" name="Picture 11">
            <a:extLst>
              <a:ext uri="{FF2B5EF4-FFF2-40B4-BE49-F238E27FC236}">
                <a16:creationId xmlns:a16="http://schemas.microsoft.com/office/drawing/2014/main" id="{0019A2B9-4C33-9428-0A49-60BB6C47C61F}"/>
              </a:ext>
            </a:extLst>
          </p:cNvPr>
          <p:cNvPicPr>
            <a:picLocks noChangeAspect="1"/>
          </p:cNvPicPr>
          <p:nvPr/>
        </p:nvPicPr>
        <p:blipFill>
          <a:blip r:embed="rId6"/>
          <a:stretch/>
        </p:blipFill>
        <p:spPr>
          <a:xfrm>
            <a:off x="1565609" y="2169994"/>
            <a:ext cx="3227819" cy="3862316"/>
          </a:xfrm>
          <a:prstGeom prst="rect">
            <a:avLst/>
          </a:prstGeom>
        </p:spPr>
      </p:pic>
    </p:spTree>
    <p:extLst>
      <p:ext uri="{BB962C8B-B14F-4D97-AF65-F5344CB8AC3E}">
        <p14:creationId xmlns:p14="http://schemas.microsoft.com/office/powerpoint/2010/main" val="185339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5" name="Rectangle 114">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B01449-8363-4007-9358-27D7966185DE}"/>
              </a:ext>
            </a:extLst>
          </p:cNvPr>
          <p:cNvSpPr>
            <a:spLocks noGrp="1"/>
          </p:cNvSpPr>
          <p:nvPr>
            <p:ph type="title"/>
          </p:nvPr>
        </p:nvSpPr>
        <p:spPr>
          <a:xfrm>
            <a:off x="841248" y="548640"/>
            <a:ext cx="3600860" cy="5431536"/>
          </a:xfrm>
        </p:spPr>
        <p:txBody>
          <a:bodyPr vert="horz" lIns="91440" tIns="45720" rIns="91440" bIns="45720" rtlCol="0" anchor="ctr">
            <a:normAutofit/>
          </a:bodyPr>
          <a:lstStyle/>
          <a:p>
            <a:r>
              <a:rPr lang="en-US" sz="5400" kern="1200">
                <a:solidFill>
                  <a:schemeClr val="tx1"/>
                </a:solidFill>
                <a:latin typeface="+mj-lt"/>
                <a:ea typeface="+mj-ea"/>
                <a:cs typeface="+mj-cs"/>
              </a:rPr>
              <a:t>How to Keep Code Clean</a:t>
            </a:r>
          </a:p>
        </p:txBody>
      </p:sp>
      <p:sp>
        <p:nvSpPr>
          <p:cNvPr id="117"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68E3DFF0-85DD-5383-B429-D69DCC1E5DFC}"/>
              </a:ext>
            </a:extLst>
          </p:cNvPr>
          <p:cNvSpPr txBox="1">
            <a:spLocks/>
          </p:cNvSpPr>
          <p:nvPr/>
        </p:nvSpPr>
        <p:spPr>
          <a:xfrm>
            <a:off x="5126418" y="552091"/>
            <a:ext cx="6224335" cy="5431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yriad Pro" charset="0"/>
                <a:ea typeface="Myriad Pro" charset="0"/>
                <a:cs typeface="Myriad Pro" charset="0"/>
              </a:defRPr>
            </a:lvl1pPr>
          </a:lstStyle>
          <a:p>
            <a:pPr>
              <a:spcAft>
                <a:spcPts val="600"/>
              </a:spcAft>
            </a:pPr>
            <a:r>
              <a:rPr lang="en-US" sz="2800" dirty="0">
                <a:latin typeface="+mn-lt"/>
                <a:ea typeface="+mn-ea"/>
                <a:cs typeface="+mn-cs"/>
              </a:rPr>
              <a:t>Code Smells</a:t>
            </a:r>
          </a:p>
          <a:p>
            <a:pPr marL="342900" indent="-228600">
              <a:spcAft>
                <a:spcPts val="600"/>
              </a:spcAft>
              <a:buFont typeface="Arial" panose="020B0604020202020204" pitchFamily="34" charset="0"/>
              <a:buChar char="•"/>
            </a:pPr>
            <a:r>
              <a:rPr lang="en-US" sz="2200" dirty="0">
                <a:latin typeface="+mn-lt"/>
                <a:ea typeface="+mn-ea"/>
                <a:cs typeface="+mn-cs"/>
              </a:rPr>
              <a:t>Rigidity</a:t>
            </a:r>
            <a:r>
              <a:rPr lang="en-US" sz="2200" b="0" dirty="0">
                <a:latin typeface="+mn-lt"/>
                <a:ea typeface="+mn-ea"/>
                <a:cs typeface="+mn-cs"/>
              </a:rPr>
              <a:t>. The software is difficult to change. A small change causes a cascade of subsequent changes.</a:t>
            </a:r>
          </a:p>
          <a:p>
            <a:pPr marL="342900" indent="-228600">
              <a:spcAft>
                <a:spcPts val="600"/>
              </a:spcAft>
              <a:buFont typeface="Arial" panose="020B0604020202020204" pitchFamily="34" charset="0"/>
              <a:buChar char="•"/>
            </a:pPr>
            <a:r>
              <a:rPr lang="en-US" sz="2200" dirty="0">
                <a:latin typeface="+mn-lt"/>
                <a:ea typeface="+mn-ea"/>
                <a:cs typeface="+mn-cs"/>
              </a:rPr>
              <a:t>Fragility</a:t>
            </a:r>
            <a:r>
              <a:rPr lang="en-US" sz="2200" b="0" dirty="0">
                <a:latin typeface="+mn-lt"/>
                <a:ea typeface="+mn-ea"/>
                <a:cs typeface="+mn-cs"/>
              </a:rPr>
              <a:t>. The software breaks in many places due to a single change.</a:t>
            </a:r>
          </a:p>
          <a:p>
            <a:pPr marL="342900" indent="-228600">
              <a:spcAft>
                <a:spcPts val="600"/>
              </a:spcAft>
              <a:buFont typeface="Arial" panose="020B0604020202020204" pitchFamily="34" charset="0"/>
              <a:buChar char="•"/>
            </a:pPr>
            <a:r>
              <a:rPr lang="en-US" sz="2200" dirty="0">
                <a:latin typeface="+mn-lt"/>
                <a:ea typeface="+mn-ea"/>
                <a:cs typeface="+mn-cs"/>
              </a:rPr>
              <a:t>Immobility</a:t>
            </a:r>
            <a:r>
              <a:rPr lang="en-US" sz="2200" b="0" dirty="0">
                <a:latin typeface="+mn-lt"/>
                <a:ea typeface="+mn-ea"/>
                <a:cs typeface="+mn-cs"/>
              </a:rPr>
              <a:t>. You cannot reuse parts of the code in other projects because of involved risks and high effort.</a:t>
            </a:r>
          </a:p>
          <a:p>
            <a:pPr marL="342900" indent="-228600">
              <a:spcAft>
                <a:spcPts val="600"/>
              </a:spcAft>
              <a:buFont typeface="Arial" panose="020B0604020202020204" pitchFamily="34" charset="0"/>
              <a:buChar char="•"/>
            </a:pPr>
            <a:r>
              <a:rPr lang="en-US" sz="2200" b="0" dirty="0">
                <a:latin typeface="+mn-lt"/>
                <a:ea typeface="+mn-ea"/>
                <a:cs typeface="+mn-cs"/>
              </a:rPr>
              <a:t>Needless Complexity.</a:t>
            </a:r>
          </a:p>
          <a:p>
            <a:pPr marL="342900" indent="-228600">
              <a:spcAft>
                <a:spcPts val="600"/>
              </a:spcAft>
              <a:buFont typeface="Arial" panose="020B0604020202020204" pitchFamily="34" charset="0"/>
              <a:buChar char="•"/>
            </a:pPr>
            <a:r>
              <a:rPr lang="en-US" sz="2200" b="0" dirty="0">
                <a:latin typeface="+mn-lt"/>
                <a:ea typeface="+mn-ea"/>
                <a:cs typeface="+mn-cs"/>
              </a:rPr>
              <a:t>Needless Repetition.</a:t>
            </a:r>
          </a:p>
          <a:p>
            <a:pPr marL="342900" indent="-228600">
              <a:spcAft>
                <a:spcPts val="600"/>
              </a:spcAft>
              <a:buFont typeface="Arial" panose="020B0604020202020204" pitchFamily="34" charset="0"/>
              <a:buChar char="•"/>
            </a:pPr>
            <a:r>
              <a:rPr lang="en-US" sz="2200" b="0" dirty="0">
                <a:latin typeface="+mn-lt"/>
                <a:ea typeface="+mn-ea"/>
                <a:cs typeface="+mn-cs"/>
              </a:rPr>
              <a:t>Opacity. The code is hard to understand.</a:t>
            </a:r>
            <a:br>
              <a:rPr lang="en-US" sz="2200" dirty="0">
                <a:latin typeface="+mn-lt"/>
                <a:ea typeface="+mn-ea"/>
                <a:cs typeface="+mn-cs"/>
              </a:rPr>
            </a:br>
            <a:r>
              <a:rPr lang="en-US" sz="2200" dirty="0">
                <a:latin typeface="+mn-lt"/>
                <a:ea typeface="+mn-ea"/>
                <a:cs typeface="+mn-cs"/>
              </a:rPr>
              <a:t> </a:t>
            </a:r>
          </a:p>
        </p:txBody>
      </p:sp>
      <p:pic>
        <p:nvPicPr>
          <p:cNvPr id="7" name="Picture 6" descr="Logo, icon&#10;&#10;Description automatically generated">
            <a:extLst>
              <a:ext uri="{FF2B5EF4-FFF2-40B4-BE49-F238E27FC236}">
                <a16:creationId xmlns:a16="http://schemas.microsoft.com/office/drawing/2014/main" id="{03988376-171F-4A88-9796-381FF8F95B8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41134" y="5922619"/>
            <a:ext cx="475727" cy="555183"/>
          </a:xfrm>
          <a:prstGeom prst="rect">
            <a:avLst/>
          </a:prstGeom>
        </p:spPr>
      </p:pic>
      <p:pic>
        <p:nvPicPr>
          <p:cNvPr id="9" name="Picture 8">
            <a:extLst>
              <a:ext uri="{FF2B5EF4-FFF2-40B4-BE49-F238E27FC236}">
                <a16:creationId xmlns:a16="http://schemas.microsoft.com/office/drawing/2014/main" id="{DB4BA9E7-254A-4CD8-AF3E-8B29AE4DFCEC}"/>
              </a:ext>
            </a:extLst>
          </p:cNvPr>
          <p:cNvPicPr>
            <a:picLocks noChangeAspect="1"/>
          </p:cNvPicPr>
          <p:nvPr/>
        </p:nvPicPr>
        <p:blipFill>
          <a:blip r:embed="rId4"/>
          <a:stretch>
            <a:fillRect/>
          </a:stretch>
        </p:blipFill>
        <p:spPr>
          <a:xfrm>
            <a:off x="0" y="0"/>
            <a:ext cx="1151477" cy="440958"/>
          </a:xfrm>
          <a:prstGeom prst="rect">
            <a:avLst/>
          </a:prstGeom>
        </p:spPr>
      </p:pic>
      <p:sp>
        <p:nvSpPr>
          <p:cNvPr id="10" name="Title 1">
            <a:extLst>
              <a:ext uri="{FF2B5EF4-FFF2-40B4-BE49-F238E27FC236}">
                <a16:creationId xmlns:a16="http://schemas.microsoft.com/office/drawing/2014/main" id="{5C98CEB7-3D95-64DA-D628-16110647DA2D}"/>
              </a:ext>
            </a:extLst>
          </p:cNvPr>
          <p:cNvSpPr txBox="1">
            <a:spLocks/>
          </p:cNvSpPr>
          <p:nvPr/>
        </p:nvSpPr>
        <p:spPr>
          <a:xfrm>
            <a:off x="5952184" y="2270168"/>
            <a:ext cx="5238466" cy="26545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Myriad Pro" charset="0"/>
                <a:ea typeface="Myriad Pro" charset="0"/>
                <a:cs typeface="Myriad Pro" charset="0"/>
              </a:defRPr>
            </a:lvl1pPr>
          </a:lstStyle>
          <a:p>
            <a:pPr>
              <a:spcAft>
                <a:spcPts val="600"/>
              </a:spcAft>
            </a:pPr>
            <a:br>
              <a:rPr lang="en-US" sz="6000" dirty="0">
                <a:latin typeface="+mj-lt"/>
                <a:ea typeface="+mj-ea"/>
                <a:cs typeface="+mj-cs"/>
              </a:rPr>
            </a:br>
            <a:r>
              <a:rPr lang="en-US" sz="6000" dirty="0">
                <a:latin typeface="+mj-lt"/>
                <a:ea typeface="+mj-ea"/>
                <a:cs typeface="+mj-cs"/>
              </a:rPr>
              <a:t> </a:t>
            </a:r>
            <a:endParaRPr lang="en-US" sz="6000">
              <a:latin typeface="+mj-lt"/>
              <a:ea typeface="+mj-ea"/>
              <a:cs typeface="+mj-cs"/>
            </a:endParaRPr>
          </a:p>
        </p:txBody>
      </p:sp>
    </p:spTree>
    <p:extLst>
      <p:ext uri="{BB962C8B-B14F-4D97-AF65-F5344CB8AC3E}">
        <p14:creationId xmlns:p14="http://schemas.microsoft.com/office/powerpoint/2010/main" val="4227796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5" name="Rectangle 114">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B01449-8363-4007-9358-27D7966185DE}"/>
              </a:ext>
            </a:extLst>
          </p:cNvPr>
          <p:cNvSpPr>
            <a:spLocks noGrp="1"/>
          </p:cNvSpPr>
          <p:nvPr>
            <p:ph type="title"/>
          </p:nvPr>
        </p:nvSpPr>
        <p:spPr>
          <a:xfrm>
            <a:off x="841248" y="548640"/>
            <a:ext cx="3600860" cy="5431536"/>
          </a:xfrm>
        </p:spPr>
        <p:txBody>
          <a:bodyPr vert="horz" lIns="91440" tIns="45720" rIns="91440" bIns="45720" rtlCol="0" anchor="ctr">
            <a:normAutofit/>
          </a:bodyPr>
          <a:lstStyle/>
          <a:p>
            <a:r>
              <a:rPr lang="en-US" sz="5400" kern="1200">
                <a:solidFill>
                  <a:schemeClr val="tx1"/>
                </a:solidFill>
                <a:latin typeface="+mj-lt"/>
                <a:ea typeface="+mj-ea"/>
                <a:cs typeface="+mj-cs"/>
              </a:rPr>
              <a:t>How to Keep Code Clean</a:t>
            </a:r>
          </a:p>
        </p:txBody>
      </p:sp>
      <p:sp>
        <p:nvSpPr>
          <p:cNvPr id="117"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68E3DFF0-85DD-5383-B429-D69DCC1E5DFC}"/>
              </a:ext>
            </a:extLst>
          </p:cNvPr>
          <p:cNvSpPr txBox="1">
            <a:spLocks/>
          </p:cNvSpPr>
          <p:nvPr/>
        </p:nvSpPr>
        <p:spPr>
          <a:xfrm>
            <a:off x="5126418" y="552091"/>
            <a:ext cx="6224335" cy="5431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yriad Pro" charset="0"/>
                <a:ea typeface="Myriad Pro" charset="0"/>
                <a:cs typeface="Myriad Pro" charset="0"/>
              </a:defRPr>
            </a:lvl1pPr>
          </a:lstStyle>
          <a:p>
            <a:pPr>
              <a:spcAft>
                <a:spcPts val="600"/>
              </a:spcAft>
            </a:pPr>
            <a:r>
              <a:rPr lang="en-US" sz="2800" dirty="0">
                <a:latin typeface="+mn-lt"/>
                <a:ea typeface="+mn-ea"/>
                <a:cs typeface="+mn-cs"/>
              </a:rPr>
              <a:t>General Rules</a:t>
            </a:r>
          </a:p>
          <a:p>
            <a:pPr marL="342900" indent="-228600">
              <a:spcAft>
                <a:spcPts val="600"/>
              </a:spcAft>
              <a:buFont typeface="Arial" panose="020B0604020202020204" pitchFamily="34" charset="0"/>
              <a:buChar char="•"/>
            </a:pPr>
            <a:r>
              <a:rPr lang="en-US" sz="2200" b="0" dirty="0">
                <a:latin typeface="+mn-lt"/>
                <a:ea typeface="+mn-ea"/>
                <a:cs typeface="+mn-cs"/>
              </a:rPr>
              <a:t>Follow standard conventions</a:t>
            </a:r>
          </a:p>
          <a:p>
            <a:pPr marL="342900" indent="-228600">
              <a:spcAft>
                <a:spcPts val="600"/>
              </a:spcAft>
              <a:buFont typeface="Arial" panose="020B0604020202020204" pitchFamily="34" charset="0"/>
              <a:buChar char="•"/>
            </a:pPr>
            <a:r>
              <a:rPr lang="en-US" sz="2200" b="0" dirty="0">
                <a:latin typeface="+mn-lt"/>
                <a:ea typeface="+mn-ea"/>
                <a:cs typeface="+mn-cs"/>
              </a:rPr>
              <a:t>Keep it simple stupid.</a:t>
            </a:r>
          </a:p>
          <a:p>
            <a:pPr marL="342900" indent="-228600">
              <a:spcAft>
                <a:spcPts val="600"/>
              </a:spcAft>
              <a:buFont typeface="Arial" panose="020B0604020202020204" pitchFamily="34" charset="0"/>
              <a:buChar char="•"/>
            </a:pPr>
            <a:r>
              <a:rPr lang="en-US" sz="2200" b="0" dirty="0">
                <a:latin typeface="+mn-lt"/>
                <a:ea typeface="+mn-ea"/>
                <a:cs typeface="+mn-cs"/>
              </a:rPr>
              <a:t>Always find the root cause of a problem</a:t>
            </a:r>
          </a:p>
          <a:p>
            <a:pPr marL="342900" indent="-228600">
              <a:spcAft>
                <a:spcPts val="600"/>
              </a:spcAft>
              <a:buFont typeface="Arial" panose="020B0604020202020204" pitchFamily="34" charset="0"/>
              <a:buChar char="•"/>
            </a:pPr>
            <a:r>
              <a:rPr lang="en-US" sz="2200" b="0" dirty="0">
                <a:effectLst/>
                <a:latin typeface="+mn-lt"/>
                <a:cs typeface="+mn-cs"/>
              </a:rPr>
              <a:t>Boy Scout </a:t>
            </a:r>
            <a:r>
              <a:rPr lang="en-US" sz="2200" b="0" dirty="0">
                <a:latin typeface="+mn-lt"/>
                <a:cs typeface="+mn-cs"/>
              </a:rPr>
              <a:t>R</a:t>
            </a:r>
            <a:r>
              <a:rPr lang="en-US" sz="2200" b="0" dirty="0">
                <a:effectLst/>
                <a:latin typeface="+mn-lt"/>
                <a:cs typeface="+mn-cs"/>
              </a:rPr>
              <a:t>ule  - Leave the code cleaner than you found it</a:t>
            </a:r>
            <a:r>
              <a:rPr lang="en-US" sz="2200" b="0" dirty="0">
                <a:latin typeface="+mn-lt"/>
              </a:rPr>
              <a:t>.</a:t>
            </a:r>
          </a:p>
          <a:p>
            <a:pPr marL="114300">
              <a:spcAft>
                <a:spcPts val="600"/>
              </a:spcAft>
            </a:pPr>
            <a:br>
              <a:rPr lang="en-US" sz="2200" dirty="0">
                <a:latin typeface="+mn-lt"/>
                <a:ea typeface="+mn-ea"/>
                <a:cs typeface="+mn-cs"/>
              </a:rPr>
            </a:br>
            <a:r>
              <a:rPr lang="en-US" sz="2200" dirty="0">
                <a:latin typeface="+mn-lt"/>
                <a:ea typeface="+mn-ea"/>
                <a:cs typeface="+mn-cs"/>
              </a:rPr>
              <a:t> </a:t>
            </a:r>
          </a:p>
        </p:txBody>
      </p:sp>
      <p:pic>
        <p:nvPicPr>
          <p:cNvPr id="7" name="Picture 6" descr="Logo, icon&#10;&#10;Description automatically generated">
            <a:extLst>
              <a:ext uri="{FF2B5EF4-FFF2-40B4-BE49-F238E27FC236}">
                <a16:creationId xmlns:a16="http://schemas.microsoft.com/office/drawing/2014/main" id="{03988376-171F-4A88-9796-381FF8F95B8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41134" y="5922619"/>
            <a:ext cx="475727" cy="555183"/>
          </a:xfrm>
          <a:prstGeom prst="rect">
            <a:avLst/>
          </a:prstGeom>
        </p:spPr>
      </p:pic>
      <p:pic>
        <p:nvPicPr>
          <p:cNvPr id="9" name="Picture 8">
            <a:extLst>
              <a:ext uri="{FF2B5EF4-FFF2-40B4-BE49-F238E27FC236}">
                <a16:creationId xmlns:a16="http://schemas.microsoft.com/office/drawing/2014/main" id="{DB4BA9E7-254A-4CD8-AF3E-8B29AE4DFCEC}"/>
              </a:ext>
            </a:extLst>
          </p:cNvPr>
          <p:cNvPicPr>
            <a:picLocks noChangeAspect="1"/>
          </p:cNvPicPr>
          <p:nvPr/>
        </p:nvPicPr>
        <p:blipFill>
          <a:blip r:embed="rId4"/>
          <a:stretch>
            <a:fillRect/>
          </a:stretch>
        </p:blipFill>
        <p:spPr>
          <a:xfrm>
            <a:off x="0" y="0"/>
            <a:ext cx="1151477" cy="440958"/>
          </a:xfrm>
          <a:prstGeom prst="rect">
            <a:avLst/>
          </a:prstGeom>
        </p:spPr>
      </p:pic>
      <p:sp>
        <p:nvSpPr>
          <p:cNvPr id="10" name="Title 1">
            <a:extLst>
              <a:ext uri="{FF2B5EF4-FFF2-40B4-BE49-F238E27FC236}">
                <a16:creationId xmlns:a16="http://schemas.microsoft.com/office/drawing/2014/main" id="{5C98CEB7-3D95-64DA-D628-16110647DA2D}"/>
              </a:ext>
            </a:extLst>
          </p:cNvPr>
          <p:cNvSpPr txBox="1">
            <a:spLocks/>
          </p:cNvSpPr>
          <p:nvPr/>
        </p:nvSpPr>
        <p:spPr>
          <a:xfrm>
            <a:off x="5952184" y="2270168"/>
            <a:ext cx="5238466" cy="26545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Myriad Pro" charset="0"/>
                <a:ea typeface="Myriad Pro" charset="0"/>
                <a:cs typeface="Myriad Pro" charset="0"/>
              </a:defRPr>
            </a:lvl1pPr>
          </a:lstStyle>
          <a:p>
            <a:pPr>
              <a:spcAft>
                <a:spcPts val="600"/>
              </a:spcAft>
            </a:pPr>
            <a:br>
              <a:rPr lang="en-US" sz="6000" dirty="0">
                <a:latin typeface="+mj-lt"/>
                <a:ea typeface="+mj-ea"/>
                <a:cs typeface="+mj-cs"/>
              </a:rPr>
            </a:br>
            <a:r>
              <a:rPr lang="en-US" sz="6000" dirty="0">
                <a:latin typeface="+mj-lt"/>
                <a:ea typeface="+mj-ea"/>
                <a:cs typeface="+mj-cs"/>
              </a:rPr>
              <a:t> </a:t>
            </a:r>
            <a:endParaRPr lang="en-US" sz="6000">
              <a:latin typeface="+mj-lt"/>
              <a:ea typeface="+mj-ea"/>
              <a:cs typeface="+mj-cs"/>
            </a:endParaRPr>
          </a:p>
        </p:txBody>
      </p:sp>
    </p:spTree>
    <p:extLst>
      <p:ext uri="{BB962C8B-B14F-4D97-AF65-F5344CB8AC3E}">
        <p14:creationId xmlns:p14="http://schemas.microsoft.com/office/powerpoint/2010/main" val="676206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BA403-C663-4FC1-88F8-24DEA28908CC}"/>
              </a:ext>
            </a:extLst>
          </p:cNvPr>
          <p:cNvSpPr>
            <a:spLocks noGrp="1"/>
          </p:cNvSpPr>
          <p:nvPr>
            <p:ph type="ctrTitle"/>
          </p:nvPr>
        </p:nvSpPr>
        <p:spPr>
          <a:xfrm>
            <a:off x="4654295" y="4522156"/>
            <a:ext cx="5609222" cy="1363215"/>
          </a:xfrm>
        </p:spPr>
        <p:txBody>
          <a:bodyPr anchor="t">
            <a:normAutofit/>
          </a:bodyPr>
          <a:lstStyle/>
          <a:p>
            <a:pPr algn="l"/>
            <a:r>
              <a:rPr lang="en-US" sz="4800"/>
              <a:t>Elinah Mamatlepa</a:t>
            </a:r>
            <a:endParaRPr lang="en-ZA" sz="4800"/>
          </a:p>
        </p:txBody>
      </p:sp>
      <p:sp>
        <p:nvSpPr>
          <p:cNvPr id="3" name="Subtitle 2">
            <a:extLst>
              <a:ext uri="{FF2B5EF4-FFF2-40B4-BE49-F238E27FC236}">
                <a16:creationId xmlns:a16="http://schemas.microsoft.com/office/drawing/2014/main" id="{CD1663B4-5B00-4B8A-84C4-27FD6C684E0D}"/>
              </a:ext>
            </a:extLst>
          </p:cNvPr>
          <p:cNvSpPr>
            <a:spLocks noGrp="1"/>
          </p:cNvSpPr>
          <p:nvPr>
            <p:ph type="subTitle" idx="1"/>
          </p:nvPr>
        </p:nvSpPr>
        <p:spPr>
          <a:xfrm>
            <a:off x="4654296" y="3945418"/>
            <a:ext cx="5609219" cy="576738"/>
          </a:xfrm>
        </p:spPr>
        <p:txBody>
          <a:bodyPr anchor="b">
            <a:normAutofit/>
          </a:bodyPr>
          <a:lstStyle/>
          <a:p>
            <a:pPr algn="l"/>
            <a:r>
              <a:rPr lang="en-US" sz="2000"/>
              <a:t>Software Engineer @ Entelect </a:t>
            </a:r>
            <a:endParaRPr lang="en-ZA" sz="2000"/>
          </a:p>
        </p:txBody>
      </p:sp>
      <p:sp>
        <p:nvSpPr>
          <p:cNvPr id="1078" name="Freeform: Shape 1077">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13091"/>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0" name="Freeform: Shape 1079">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DD9E57F3-0C89-492C-9219-0446583CA9E8}"/>
              </a:ext>
            </a:extLst>
          </p:cNvPr>
          <p:cNvPicPr>
            <a:picLocks noChangeAspect="1" noChangeArrowheads="1"/>
          </p:cNvPicPr>
          <p:nvPr/>
        </p:nvPicPr>
        <p:blipFill rotWithShape="1">
          <a:blip r:embed="rId3"/>
          <a:srcRect t="11072" r="-1" b="11072"/>
          <a:stretch/>
        </p:blipFill>
        <p:spPr bwMode="auto">
          <a:xfrm>
            <a:off x="1246574" y="10"/>
            <a:ext cx="3913632" cy="2285224"/>
          </a:xfrm>
          <a:custGeom>
            <a:avLst/>
            <a:gdLst/>
            <a:ahLst/>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7AD9DDA-F0CF-45C4-B785-FCF44126F49C}"/>
              </a:ext>
            </a:extLst>
          </p:cNvPr>
          <p:cNvPicPr>
            <a:picLocks noChangeAspect="1"/>
          </p:cNvPicPr>
          <p:nvPr/>
        </p:nvPicPr>
        <p:blipFill rotWithShape="1">
          <a:blip r:embed="rId4"/>
          <a:srcRect l="17757" r="21008" b="-1"/>
          <a:stretch/>
        </p:blipFill>
        <p:spPr>
          <a:xfrm>
            <a:off x="20" y="2279205"/>
            <a:ext cx="3564618" cy="4569668"/>
          </a:xfrm>
          <a:custGeom>
            <a:avLst/>
            <a:gdLst/>
            <a:ahLst/>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p:spPr>
      </p:pic>
      <p:sp>
        <p:nvSpPr>
          <p:cNvPr id="1082" name="Oval 1081">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47279" y="6159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81B34E82-FA0B-4676-8095-A919FC940E2F}"/>
              </a:ext>
            </a:extLst>
          </p:cNvPr>
          <p:cNvPicPr>
            <a:picLocks noChangeAspect="1"/>
          </p:cNvPicPr>
          <p:nvPr/>
        </p:nvPicPr>
        <p:blipFill rotWithShape="1">
          <a:blip r:embed="rId5"/>
          <a:srcRect l="4164" r="29086" b="-1"/>
          <a:stretch/>
        </p:blipFill>
        <p:spPr>
          <a:xfrm>
            <a:off x="5511871" y="780500"/>
            <a:ext cx="2852928" cy="2852928"/>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p:spPr>
      </p:pic>
      <p:sp>
        <p:nvSpPr>
          <p:cNvPr id="1084" name="Freeform: Shape 1083">
            <a:extLst>
              <a:ext uri="{FF2B5EF4-FFF2-40B4-BE49-F238E27FC236}">
                <a16:creationId xmlns:a16="http://schemas.microsoft.com/office/drawing/2014/main" id="{31103AB2-C090-458F-B752-294F23AFA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1"/>
            <a:ext cx="3439432" cy="3785157"/>
          </a:xfrm>
          <a:custGeom>
            <a:avLst/>
            <a:gdLst>
              <a:gd name="connsiteX0" fmla="*/ 198262 w 3439432"/>
              <a:gd name="connsiteY0" fmla="*/ 0 h 3785157"/>
              <a:gd name="connsiteX1" fmla="*/ 3439432 w 3439432"/>
              <a:gd name="connsiteY1" fmla="*/ 0 h 3785157"/>
              <a:gd name="connsiteX2" fmla="*/ 3439432 w 3439432"/>
              <a:gd name="connsiteY2" fmla="*/ 3697836 h 3785157"/>
              <a:gd name="connsiteX3" fmla="*/ 3318024 w 3439432"/>
              <a:gd name="connsiteY3" fmla="*/ 3729054 h 3785157"/>
              <a:gd name="connsiteX4" fmla="*/ 2761488 w 3439432"/>
              <a:gd name="connsiteY4" fmla="*/ 3785157 h 3785157"/>
              <a:gd name="connsiteX5" fmla="*/ 0 w 3439432"/>
              <a:gd name="connsiteY5" fmla="*/ 1023669 h 3785157"/>
              <a:gd name="connsiteX6" fmla="*/ 124151 w 3439432"/>
              <a:gd name="connsiteY6" fmla="*/ 202487 h 37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785157">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27E15E22-6944-4336-A785-1FBFCAD872E2}"/>
              </a:ext>
            </a:extLst>
          </p:cNvPr>
          <p:cNvPicPr>
            <a:picLocks noChangeAspect="1"/>
          </p:cNvPicPr>
          <p:nvPr/>
        </p:nvPicPr>
        <p:blipFill rotWithShape="1">
          <a:blip r:embed="rId6"/>
          <a:srcRect t="15126" r="1" b="5823"/>
          <a:stretch/>
        </p:blipFill>
        <p:spPr>
          <a:xfrm>
            <a:off x="8918761" y="-4331"/>
            <a:ext cx="3273238" cy="3618965"/>
          </a:xfrm>
          <a:custGeom>
            <a:avLst/>
            <a:gdLst/>
            <a:ahLst/>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p:spPr>
      </p:pic>
      <p:pic>
        <p:nvPicPr>
          <p:cNvPr id="4" name="Picture 3">
            <a:extLst>
              <a:ext uri="{FF2B5EF4-FFF2-40B4-BE49-F238E27FC236}">
                <a16:creationId xmlns:a16="http://schemas.microsoft.com/office/drawing/2014/main" id="{C4E14BC3-07EA-4FC5-86C1-87E47EBD520C}"/>
              </a:ext>
            </a:extLst>
          </p:cNvPr>
          <p:cNvPicPr>
            <a:picLocks noChangeAspect="1"/>
          </p:cNvPicPr>
          <p:nvPr/>
        </p:nvPicPr>
        <p:blipFill>
          <a:blip r:embed="rId7"/>
          <a:stretch>
            <a:fillRect/>
          </a:stretch>
        </p:blipFill>
        <p:spPr>
          <a:xfrm>
            <a:off x="1" y="0"/>
            <a:ext cx="928047" cy="440958"/>
          </a:xfrm>
          <a:prstGeom prst="rect">
            <a:avLst/>
          </a:prstGeom>
        </p:spPr>
      </p:pic>
      <p:pic>
        <p:nvPicPr>
          <p:cNvPr id="5" name="Picture 4" descr="Logo, icon&#10;&#10;Description automatically generated">
            <a:extLst>
              <a:ext uri="{FF2B5EF4-FFF2-40B4-BE49-F238E27FC236}">
                <a16:creationId xmlns:a16="http://schemas.microsoft.com/office/drawing/2014/main" id="{054AFCCE-C878-49EA-86AD-95F450C99D4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1431185" y="6039580"/>
            <a:ext cx="475727" cy="555183"/>
          </a:xfrm>
          <a:prstGeom prst="rect">
            <a:avLst/>
          </a:prstGeom>
        </p:spPr>
      </p:pic>
      <p:sp>
        <p:nvSpPr>
          <p:cNvPr id="8" name="AutoShape 4" descr="File from iOS">
            <a:extLst>
              <a:ext uri="{FF2B5EF4-FFF2-40B4-BE49-F238E27FC236}">
                <a16:creationId xmlns:a16="http://schemas.microsoft.com/office/drawing/2014/main" id="{709C1FD4-FF41-473A-A2EE-CF02FFC62910}"/>
              </a:ext>
            </a:extLst>
          </p:cNvPr>
          <p:cNvSpPr>
            <a:spLocks noChangeAspect="1" noChangeArrowheads="1"/>
          </p:cNvSpPr>
          <p:nvPr/>
        </p:nvSpPr>
        <p:spPr bwMode="auto">
          <a:xfrm>
            <a:off x="10199857" y="342008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spTree>
    <p:extLst>
      <p:ext uri="{BB962C8B-B14F-4D97-AF65-F5344CB8AC3E}">
        <p14:creationId xmlns:p14="http://schemas.microsoft.com/office/powerpoint/2010/main" val="68571113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5" name="Rectangle 114">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B01449-8363-4007-9358-27D7966185DE}"/>
              </a:ext>
            </a:extLst>
          </p:cNvPr>
          <p:cNvSpPr>
            <a:spLocks noGrp="1"/>
          </p:cNvSpPr>
          <p:nvPr>
            <p:ph type="title"/>
          </p:nvPr>
        </p:nvSpPr>
        <p:spPr>
          <a:xfrm>
            <a:off x="841248" y="548640"/>
            <a:ext cx="3600860" cy="5431536"/>
          </a:xfrm>
        </p:spPr>
        <p:txBody>
          <a:bodyPr vert="horz" lIns="91440" tIns="45720" rIns="91440" bIns="45720" rtlCol="0" anchor="ctr">
            <a:normAutofit/>
          </a:bodyPr>
          <a:lstStyle/>
          <a:p>
            <a:r>
              <a:rPr lang="en-US" sz="5400" kern="1200">
                <a:solidFill>
                  <a:schemeClr val="tx1"/>
                </a:solidFill>
                <a:latin typeface="+mj-lt"/>
                <a:ea typeface="+mj-ea"/>
                <a:cs typeface="+mj-cs"/>
              </a:rPr>
              <a:t>How to Keep Code Clean</a:t>
            </a:r>
          </a:p>
        </p:txBody>
      </p:sp>
      <p:sp>
        <p:nvSpPr>
          <p:cNvPr id="117"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68E3DFF0-85DD-5383-B429-D69DCC1E5DFC}"/>
              </a:ext>
            </a:extLst>
          </p:cNvPr>
          <p:cNvSpPr txBox="1">
            <a:spLocks/>
          </p:cNvSpPr>
          <p:nvPr/>
        </p:nvSpPr>
        <p:spPr>
          <a:xfrm>
            <a:off x="5126418" y="552091"/>
            <a:ext cx="6224335" cy="5431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yriad Pro" charset="0"/>
                <a:ea typeface="Myriad Pro" charset="0"/>
                <a:cs typeface="Myriad Pro" charset="0"/>
              </a:defRPr>
            </a:lvl1pPr>
          </a:lstStyle>
          <a:p>
            <a:pPr>
              <a:spcAft>
                <a:spcPts val="600"/>
              </a:spcAft>
            </a:pPr>
            <a:r>
              <a:rPr lang="en-US" sz="2800" dirty="0">
                <a:latin typeface="+mn-lt"/>
                <a:ea typeface="+mn-ea"/>
                <a:cs typeface="+mn-cs"/>
              </a:rPr>
              <a:t>Design Rules</a:t>
            </a:r>
          </a:p>
          <a:p>
            <a:pPr marL="342900" indent="-228600">
              <a:spcAft>
                <a:spcPts val="600"/>
              </a:spcAft>
              <a:buFont typeface="Arial" panose="020B0604020202020204" pitchFamily="34" charset="0"/>
              <a:buChar char="•"/>
            </a:pPr>
            <a:r>
              <a:rPr lang="en-US" sz="2200" b="0" dirty="0">
                <a:latin typeface="+mn-lt"/>
                <a:ea typeface="+mn-ea"/>
                <a:cs typeface="+mn-cs"/>
              </a:rPr>
              <a:t>Keep configurable data at high levels.</a:t>
            </a:r>
          </a:p>
          <a:p>
            <a:pPr marL="342900" indent="-228600">
              <a:spcAft>
                <a:spcPts val="600"/>
              </a:spcAft>
              <a:buFont typeface="Arial" panose="020B0604020202020204" pitchFamily="34" charset="0"/>
              <a:buChar char="•"/>
            </a:pPr>
            <a:r>
              <a:rPr lang="en-US" sz="2200" b="0" dirty="0">
                <a:latin typeface="+mn-lt"/>
                <a:ea typeface="+mn-ea"/>
                <a:cs typeface="+mn-cs"/>
              </a:rPr>
              <a:t>Prefer polymorphism to if/else or switch/case.</a:t>
            </a:r>
          </a:p>
          <a:p>
            <a:pPr marL="342900" indent="-228600">
              <a:spcAft>
                <a:spcPts val="600"/>
              </a:spcAft>
              <a:buFont typeface="Arial" panose="020B0604020202020204" pitchFamily="34" charset="0"/>
              <a:buChar char="•"/>
            </a:pPr>
            <a:r>
              <a:rPr lang="en-US" sz="2200" b="0" dirty="0">
                <a:latin typeface="+mn-lt"/>
                <a:ea typeface="+mn-ea"/>
                <a:cs typeface="+mn-cs"/>
              </a:rPr>
              <a:t>Be precise</a:t>
            </a:r>
          </a:p>
          <a:p>
            <a:pPr marL="342900" indent="-228600">
              <a:spcAft>
                <a:spcPts val="600"/>
              </a:spcAft>
              <a:buFont typeface="Arial" panose="020B0604020202020204" pitchFamily="34" charset="0"/>
              <a:buChar char="•"/>
            </a:pPr>
            <a:r>
              <a:rPr lang="en-US" sz="2200" b="0" dirty="0">
                <a:latin typeface="+mn-lt"/>
                <a:ea typeface="+mn-ea"/>
                <a:cs typeface="+mn-cs"/>
              </a:rPr>
              <a:t>Use dependency injection.</a:t>
            </a:r>
          </a:p>
          <a:p>
            <a:pPr marL="342900" indent="-228600">
              <a:spcAft>
                <a:spcPts val="600"/>
              </a:spcAft>
              <a:buFont typeface="Arial" panose="020B0604020202020204" pitchFamily="34" charset="0"/>
              <a:buChar char="•"/>
            </a:pPr>
            <a:r>
              <a:rPr lang="en-US" sz="2200" b="0" dirty="0">
                <a:latin typeface="+mn-lt"/>
                <a:ea typeface="+mn-ea"/>
                <a:cs typeface="+mn-cs"/>
              </a:rPr>
              <a:t>Follow Law of Demeter. A class should know only its direct dependencies.</a:t>
            </a:r>
            <a:br>
              <a:rPr lang="en-US" sz="2200" dirty="0">
                <a:latin typeface="+mn-lt"/>
                <a:ea typeface="+mn-ea"/>
                <a:cs typeface="+mn-cs"/>
              </a:rPr>
            </a:br>
            <a:r>
              <a:rPr lang="en-US" sz="2200" dirty="0">
                <a:latin typeface="+mn-lt"/>
                <a:ea typeface="+mn-ea"/>
                <a:cs typeface="+mn-cs"/>
              </a:rPr>
              <a:t> </a:t>
            </a:r>
          </a:p>
        </p:txBody>
      </p:sp>
      <p:pic>
        <p:nvPicPr>
          <p:cNvPr id="7" name="Picture 6" descr="Logo, icon&#10;&#10;Description automatically generated">
            <a:extLst>
              <a:ext uri="{FF2B5EF4-FFF2-40B4-BE49-F238E27FC236}">
                <a16:creationId xmlns:a16="http://schemas.microsoft.com/office/drawing/2014/main" id="{03988376-171F-4A88-9796-381FF8F95B8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41134" y="5922619"/>
            <a:ext cx="475727" cy="555183"/>
          </a:xfrm>
          <a:prstGeom prst="rect">
            <a:avLst/>
          </a:prstGeom>
        </p:spPr>
      </p:pic>
      <p:pic>
        <p:nvPicPr>
          <p:cNvPr id="9" name="Picture 8">
            <a:extLst>
              <a:ext uri="{FF2B5EF4-FFF2-40B4-BE49-F238E27FC236}">
                <a16:creationId xmlns:a16="http://schemas.microsoft.com/office/drawing/2014/main" id="{DB4BA9E7-254A-4CD8-AF3E-8B29AE4DFCEC}"/>
              </a:ext>
            </a:extLst>
          </p:cNvPr>
          <p:cNvPicPr>
            <a:picLocks noChangeAspect="1"/>
          </p:cNvPicPr>
          <p:nvPr/>
        </p:nvPicPr>
        <p:blipFill>
          <a:blip r:embed="rId4"/>
          <a:stretch>
            <a:fillRect/>
          </a:stretch>
        </p:blipFill>
        <p:spPr>
          <a:xfrm>
            <a:off x="0" y="0"/>
            <a:ext cx="1151477" cy="440958"/>
          </a:xfrm>
          <a:prstGeom prst="rect">
            <a:avLst/>
          </a:prstGeom>
        </p:spPr>
      </p:pic>
      <p:sp>
        <p:nvSpPr>
          <p:cNvPr id="10" name="Title 1">
            <a:extLst>
              <a:ext uri="{FF2B5EF4-FFF2-40B4-BE49-F238E27FC236}">
                <a16:creationId xmlns:a16="http://schemas.microsoft.com/office/drawing/2014/main" id="{5C98CEB7-3D95-64DA-D628-16110647DA2D}"/>
              </a:ext>
            </a:extLst>
          </p:cNvPr>
          <p:cNvSpPr txBox="1">
            <a:spLocks/>
          </p:cNvSpPr>
          <p:nvPr/>
        </p:nvSpPr>
        <p:spPr>
          <a:xfrm>
            <a:off x="5952184" y="2270168"/>
            <a:ext cx="5238466" cy="26545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Myriad Pro" charset="0"/>
                <a:ea typeface="Myriad Pro" charset="0"/>
                <a:cs typeface="Myriad Pro" charset="0"/>
              </a:defRPr>
            </a:lvl1pPr>
          </a:lstStyle>
          <a:p>
            <a:pPr>
              <a:spcAft>
                <a:spcPts val="600"/>
              </a:spcAft>
            </a:pPr>
            <a:br>
              <a:rPr lang="en-US" sz="6000" dirty="0">
                <a:latin typeface="+mj-lt"/>
                <a:ea typeface="+mj-ea"/>
                <a:cs typeface="+mj-cs"/>
              </a:rPr>
            </a:br>
            <a:r>
              <a:rPr lang="en-US" sz="6000" dirty="0">
                <a:latin typeface="+mj-lt"/>
                <a:ea typeface="+mj-ea"/>
                <a:cs typeface="+mj-cs"/>
              </a:rPr>
              <a:t> </a:t>
            </a:r>
            <a:endParaRPr lang="en-US" sz="6000">
              <a:latin typeface="+mj-lt"/>
              <a:ea typeface="+mj-ea"/>
              <a:cs typeface="+mj-cs"/>
            </a:endParaRPr>
          </a:p>
        </p:txBody>
      </p:sp>
    </p:spTree>
    <p:extLst>
      <p:ext uri="{BB962C8B-B14F-4D97-AF65-F5344CB8AC3E}">
        <p14:creationId xmlns:p14="http://schemas.microsoft.com/office/powerpoint/2010/main" val="131340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0" name="Rectangle 139">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B01449-8363-4007-9358-27D7966185DE}"/>
              </a:ext>
            </a:extLst>
          </p:cNvPr>
          <p:cNvSpPr>
            <a:spLocks noGrp="1"/>
          </p:cNvSpPr>
          <p:nvPr>
            <p:ph type="title"/>
          </p:nvPr>
        </p:nvSpPr>
        <p:spPr>
          <a:xfrm>
            <a:off x="841248" y="548640"/>
            <a:ext cx="3600860" cy="5431536"/>
          </a:xfrm>
        </p:spPr>
        <p:txBody>
          <a:bodyPr vert="horz" lIns="91440" tIns="45720" rIns="91440" bIns="45720" rtlCol="0" anchor="ctr">
            <a:normAutofit/>
          </a:bodyPr>
          <a:lstStyle/>
          <a:p>
            <a:r>
              <a:rPr lang="en-US" sz="2800" kern="1200" dirty="0">
                <a:solidFill>
                  <a:schemeClr val="tx1"/>
                </a:solidFill>
                <a:latin typeface="+mn-lt"/>
                <a:ea typeface="+mj-ea"/>
                <a:cs typeface="+mj-cs"/>
              </a:rPr>
              <a:t>Scenario : </a:t>
            </a:r>
            <a:r>
              <a:rPr lang="en-US" sz="2400" dirty="0">
                <a:latin typeface="+mn-lt"/>
              </a:rPr>
              <a:t>Prefer polymorphism to if/else or switch/case</a:t>
            </a:r>
            <a:endParaRPr lang="en-US" sz="2400" kern="1200" dirty="0">
              <a:solidFill>
                <a:schemeClr val="tx1"/>
              </a:solidFill>
              <a:latin typeface="+mn-lt"/>
              <a:ea typeface="+mj-ea"/>
              <a:cs typeface="+mj-cs"/>
            </a:endParaRPr>
          </a:p>
        </p:txBody>
      </p:sp>
      <p:sp>
        <p:nvSpPr>
          <p:cNvPr id="142"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63700C8-F320-5F4C-C559-135745693127}"/>
              </a:ext>
            </a:extLst>
          </p:cNvPr>
          <p:cNvSpPr txBox="1"/>
          <p:nvPr/>
        </p:nvSpPr>
        <p:spPr>
          <a:xfrm>
            <a:off x="5126418" y="552091"/>
            <a:ext cx="6224335" cy="5431536"/>
          </a:xfrm>
          <a:prstGeom prst="rect">
            <a:avLst/>
          </a:prstGeom>
        </p:spPr>
        <p:txBody>
          <a:bodyPr vert="horz" lIns="91440" tIns="45720" rIns="91440" bIns="45720" rtlCol="0" anchor="ctr">
            <a:normAutofit/>
          </a:bodyPr>
          <a:lstStyle/>
          <a:p>
            <a:pPr>
              <a:lnSpc>
                <a:spcPct val="90000"/>
              </a:lnSpc>
              <a:spcAft>
                <a:spcPts val="600"/>
              </a:spcAft>
            </a:pPr>
            <a:r>
              <a:rPr lang="en-US" sz="2200" b="1" dirty="0"/>
              <a:t>We have a system that keeps record of user details</a:t>
            </a:r>
            <a:r>
              <a:rPr lang="en-US" sz="2200" dirty="0"/>
              <a:t>.</a:t>
            </a:r>
          </a:p>
          <a:p>
            <a:pPr>
              <a:lnSpc>
                <a:spcPct val="90000"/>
              </a:lnSpc>
              <a:spcAft>
                <a:spcPts val="600"/>
              </a:spcAft>
            </a:pPr>
            <a:r>
              <a:rPr lang="en-US" sz="2200" b="1" dirty="0"/>
              <a:t>New requirement</a:t>
            </a:r>
            <a:r>
              <a:rPr lang="en-US" sz="2200" dirty="0"/>
              <a:t>:</a:t>
            </a:r>
          </a:p>
          <a:p>
            <a:pPr marL="342900" indent="-342900">
              <a:lnSpc>
                <a:spcPct val="90000"/>
              </a:lnSpc>
              <a:spcAft>
                <a:spcPts val="600"/>
              </a:spcAft>
              <a:buFont typeface="Arial" panose="020B0604020202020204" pitchFamily="34" charset="0"/>
              <a:buChar char="•"/>
            </a:pPr>
            <a:r>
              <a:rPr lang="en-US" sz="2200" dirty="0"/>
              <a:t>Users should be able to change their details e.g. email  address, physical address, marital status</a:t>
            </a:r>
          </a:p>
          <a:p>
            <a:pPr marL="342900" indent="-342900">
              <a:lnSpc>
                <a:spcPct val="90000"/>
              </a:lnSpc>
              <a:spcAft>
                <a:spcPts val="600"/>
              </a:spcAft>
              <a:buFont typeface="Arial" panose="020B0604020202020204" pitchFamily="34" charset="0"/>
              <a:buChar char="•"/>
            </a:pPr>
            <a:r>
              <a:rPr lang="en-US" sz="2200" dirty="0"/>
              <a:t>The changes should be saved in the database</a:t>
            </a:r>
          </a:p>
        </p:txBody>
      </p:sp>
      <p:pic>
        <p:nvPicPr>
          <p:cNvPr id="7" name="Picture 6" descr="Logo, icon&#10;&#10;Description automatically generated">
            <a:extLst>
              <a:ext uri="{FF2B5EF4-FFF2-40B4-BE49-F238E27FC236}">
                <a16:creationId xmlns:a16="http://schemas.microsoft.com/office/drawing/2014/main" id="{03988376-171F-4A88-9796-381FF8F95B8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41134" y="5922619"/>
            <a:ext cx="475727" cy="555183"/>
          </a:xfrm>
          <a:prstGeom prst="rect">
            <a:avLst/>
          </a:prstGeom>
        </p:spPr>
      </p:pic>
      <p:pic>
        <p:nvPicPr>
          <p:cNvPr id="9" name="Picture 8">
            <a:extLst>
              <a:ext uri="{FF2B5EF4-FFF2-40B4-BE49-F238E27FC236}">
                <a16:creationId xmlns:a16="http://schemas.microsoft.com/office/drawing/2014/main" id="{DB4BA9E7-254A-4CD8-AF3E-8B29AE4DFCEC}"/>
              </a:ext>
            </a:extLst>
          </p:cNvPr>
          <p:cNvPicPr>
            <a:picLocks noChangeAspect="1"/>
          </p:cNvPicPr>
          <p:nvPr/>
        </p:nvPicPr>
        <p:blipFill>
          <a:blip r:embed="rId4"/>
          <a:stretch>
            <a:fillRect/>
          </a:stretch>
        </p:blipFill>
        <p:spPr>
          <a:xfrm>
            <a:off x="0" y="0"/>
            <a:ext cx="1151477" cy="440958"/>
          </a:xfrm>
          <a:prstGeom prst="rect">
            <a:avLst/>
          </a:prstGeom>
        </p:spPr>
      </p:pic>
      <p:sp>
        <p:nvSpPr>
          <p:cNvPr id="10" name="Title 1">
            <a:extLst>
              <a:ext uri="{FF2B5EF4-FFF2-40B4-BE49-F238E27FC236}">
                <a16:creationId xmlns:a16="http://schemas.microsoft.com/office/drawing/2014/main" id="{5C98CEB7-3D95-64DA-D628-16110647DA2D}"/>
              </a:ext>
            </a:extLst>
          </p:cNvPr>
          <p:cNvSpPr txBox="1">
            <a:spLocks/>
          </p:cNvSpPr>
          <p:nvPr/>
        </p:nvSpPr>
        <p:spPr>
          <a:xfrm>
            <a:off x="5952184" y="2270168"/>
            <a:ext cx="5238466" cy="26545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Myriad Pro" charset="0"/>
                <a:ea typeface="Myriad Pro" charset="0"/>
                <a:cs typeface="Myriad Pro" charset="0"/>
              </a:defRPr>
            </a:lvl1pPr>
          </a:lstStyle>
          <a:p>
            <a:pPr>
              <a:spcAft>
                <a:spcPts val="600"/>
              </a:spcAft>
            </a:pPr>
            <a:br>
              <a:rPr lang="en-US" sz="6000" dirty="0">
                <a:latin typeface="+mj-lt"/>
                <a:ea typeface="+mj-ea"/>
                <a:cs typeface="+mj-cs"/>
              </a:rPr>
            </a:br>
            <a:r>
              <a:rPr lang="en-US" sz="6000" dirty="0">
                <a:latin typeface="+mj-lt"/>
                <a:ea typeface="+mj-ea"/>
                <a:cs typeface="+mj-cs"/>
              </a:rPr>
              <a:t> </a:t>
            </a:r>
            <a:endParaRPr lang="en-US" sz="6000">
              <a:latin typeface="+mj-lt"/>
              <a:ea typeface="+mj-ea"/>
              <a:cs typeface="+mj-cs"/>
            </a:endParaRPr>
          </a:p>
        </p:txBody>
      </p:sp>
    </p:spTree>
    <p:extLst>
      <p:ext uri="{BB962C8B-B14F-4D97-AF65-F5344CB8AC3E}">
        <p14:creationId xmlns:p14="http://schemas.microsoft.com/office/powerpoint/2010/main" val="2205166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1" name="Rectangle 170">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8F684C2-37B5-7AAF-B6D1-BCD57121CEBD}"/>
              </a:ext>
            </a:extLst>
          </p:cNvPr>
          <p:cNvSpPr txBox="1"/>
          <p:nvPr/>
        </p:nvSpPr>
        <p:spPr>
          <a:xfrm>
            <a:off x="838200" y="184805"/>
            <a:ext cx="105156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000" b="1" kern="1200" dirty="0">
                <a:solidFill>
                  <a:schemeClr val="tx1"/>
                </a:solidFill>
                <a:latin typeface="+mn-lt"/>
                <a:ea typeface="+mj-ea"/>
                <a:cs typeface="+mj-cs"/>
              </a:rPr>
              <a:t>Scenario</a:t>
            </a:r>
            <a:r>
              <a:rPr lang="en-US" sz="2000" kern="1200" dirty="0">
                <a:solidFill>
                  <a:schemeClr val="tx1"/>
                </a:solidFill>
                <a:latin typeface="+mn-lt"/>
                <a:ea typeface="+mj-ea"/>
                <a:cs typeface="+mj-cs"/>
              </a:rPr>
              <a:t> : </a:t>
            </a:r>
            <a:r>
              <a:rPr lang="en-US" sz="2000" b="1" kern="1200" dirty="0">
                <a:solidFill>
                  <a:schemeClr val="tx1"/>
                </a:solidFill>
                <a:ea typeface="+mj-ea"/>
                <a:cs typeface="+mj-cs"/>
              </a:rPr>
              <a:t>Prefer polymorphism to if/else or switch/case.</a:t>
            </a:r>
          </a:p>
          <a:p>
            <a:pPr>
              <a:lnSpc>
                <a:spcPct val="90000"/>
              </a:lnSpc>
              <a:spcBef>
                <a:spcPct val="0"/>
              </a:spcBef>
              <a:spcAft>
                <a:spcPts val="600"/>
              </a:spcAft>
            </a:pPr>
            <a:endParaRPr lang="en-US" sz="4800" kern="1200" dirty="0">
              <a:solidFill>
                <a:schemeClr val="tx1"/>
              </a:solidFill>
              <a:latin typeface="+mj-lt"/>
              <a:ea typeface="+mj-ea"/>
              <a:cs typeface="+mj-cs"/>
            </a:endParaRPr>
          </a:p>
        </p:txBody>
      </p:sp>
      <p:pic>
        <p:nvPicPr>
          <p:cNvPr id="3" name="Picture 2">
            <a:extLst>
              <a:ext uri="{FF2B5EF4-FFF2-40B4-BE49-F238E27FC236}">
                <a16:creationId xmlns:a16="http://schemas.microsoft.com/office/drawing/2014/main" id="{5C75A049-F2BF-CDD7-E60B-11FE17694C3B}"/>
              </a:ext>
            </a:extLst>
          </p:cNvPr>
          <p:cNvPicPr>
            <a:picLocks noChangeAspect="1"/>
          </p:cNvPicPr>
          <p:nvPr/>
        </p:nvPicPr>
        <p:blipFill>
          <a:blip r:embed="rId3"/>
          <a:srcRect/>
          <a:stretch/>
        </p:blipFill>
        <p:spPr>
          <a:xfrm>
            <a:off x="828587" y="1246354"/>
            <a:ext cx="10127087" cy="3830335"/>
          </a:xfrm>
          <a:prstGeom prst="rect">
            <a:avLst/>
          </a:prstGeom>
        </p:spPr>
      </p:pic>
      <p:pic>
        <p:nvPicPr>
          <p:cNvPr id="7" name="Picture 6" descr="Logo, icon&#10;&#10;Description automatically generated">
            <a:extLst>
              <a:ext uri="{FF2B5EF4-FFF2-40B4-BE49-F238E27FC236}">
                <a16:creationId xmlns:a16="http://schemas.microsoft.com/office/drawing/2014/main" id="{03988376-171F-4A88-9796-381FF8F95B8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1134" y="5922619"/>
            <a:ext cx="475727" cy="555183"/>
          </a:xfrm>
          <a:prstGeom prst="rect">
            <a:avLst/>
          </a:prstGeom>
        </p:spPr>
      </p:pic>
      <p:pic>
        <p:nvPicPr>
          <p:cNvPr id="9" name="Picture 8">
            <a:extLst>
              <a:ext uri="{FF2B5EF4-FFF2-40B4-BE49-F238E27FC236}">
                <a16:creationId xmlns:a16="http://schemas.microsoft.com/office/drawing/2014/main" id="{DB4BA9E7-254A-4CD8-AF3E-8B29AE4DFCEC}"/>
              </a:ext>
            </a:extLst>
          </p:cNvPr>
          <p:cNvPicPr>
            <a:picLocks noChangeAspect="1"/>
          </p:cNvPicPr>
          <p:nvPr/>
        </p:nvPicPr>
        <p:blipFill>
          <a:blip r:embed="rId5"/>
          <a:stretch>
            <a:fillRect/>
          </a:stretch>
        </p:blipFill>
        <p:spPr>
          <a:xfrm>
            <a:off x="1" y="0"/>
            <a:ext cx="436728" cy="167245"/>
          </a:xfrm>
          <a:prstGeom prst="rect">
            <a:avLst/>
          </a:prstGeom>
        </p:spPr>
      </p:pic>
      <p:sp>
        <p:nvSpPr>
          <p:cNvPr id="10" name="Title 1">
            <a:extLst>
              <a:ext uri="{FF2B5EF4-FFF2-40B4-BE49-F238E27FC236}">
                <a16:creationId xmlns:a16="http://schemas.microsoft.com/office/drawing/2014/main" id="{5C98CEB7-3D95-64DA-D628-16110647DA2D}"/>
              </a:ext>
            </a:extLst>
          </p:cNvPr>
          <p:cNvSpPr txBox="1">
            <a:spLocks/>
          </p:cNvSpPr>
          <p:nvPr/>
        </p:nvSpPr>
        <p:spPr>
          <a:xfrm>
            <a:off x="5952184" y="2270168"/>
            <a:ext cx="5238466" cy="26545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Myriad Pro" charset="0"/>
                <a:ea typeface="Myriad Pro" charset="0"/>
                <a:cs typeface="Myriad Pro" charset="0"/>
              </a:defRPr>
            </a:lvl1pPr>
          </a:lstStyle>
          <a:p>
            <a:pPr>
              <a:spcAft>
                <a:spcPts val="600"/>
              </a:spcAft>
            </a:pPr>
            <a:br>
              <a:rPr lang="en-US" sz="6000" dirty="0">
                <a:latin typeface="+mj-lt"/>
                <a:ea typeface="+mj-ea"/>
                <a:cs typeface="+mj-cs"/>
              </a:rPr>
            </a:br>
            <a:r>
              <a:rPr lang="en-US" sz="6000" dirty="0">
                <a:latin typeface="+mj-lt"/>
                <a:ea typeface="+mj-ea"/>
                <a:cs typeface="+mj-cs"/>
              </a:rPr>
              <a:t> </a:t>
            </a:r>
            <a:endParaRPr lang="en-US" sz="6000">
              <a:latin typeface="+mj-lt"/>
              <a:ea typeface="+mj-ea"/>
              <a:cs typeface="+mj-cs"/>
            </a:endParaRPr>
          </a:p>
        </p:txBody>
      </p:sp>
    </p:spTree>
    <p:extLst>
      <p:ext uri="{BB962C8B-B14F-4D97-AF65-F5344CB8AC3E}">
        <p14:creationId xmlns:p14="http://schemas.microsoft.com/office/powerpoint/2010/main" val="2063687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6" name="Rectangle 15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8F684C2-37B5-7AAF-B6D1-BCD57121CEBD}"/>
              </a:ext>
            </a:extLst>
          </p:cNvPr>
          <p:cNvSpPr txBox="1"/>
          <p:nvPr/>
        </p:nvSpPr>
        <p:spPr>
          <a:xfrm>
            <a:off x="838200" y="184805"/>
            <a:ext cx="105156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400" b="1" kern="1200" dirty="0">
                <a:solidFill>
                  <a:schemeClr val="tx1"/>
                </a:solidFill>
                <a:latin typeface="+mn-lt"/>
                <a:ea typeface="+mj-ea"/>
                <a:cs typeface="+mj-cs"/>
              </a:rPr>
              <a:t>Scenario</a:t>
            </a:r>
            <a:r>
              <a:rPr lang="en-US" sz="2400" kern="1200" dirty="0">
                <a:solidFill>
                  <a:schemeClr val="tx1"/>
                </a:solidFill>
                <a:latin typeface="+mn-lt"/>
                <a:ea typeface="+mj-ea"/>
                <a:cs typeface="+mj-cs"/>
              </a:rPr>
              <a:t> : </a:t>
            </a:r>
            <a:r>
              <a:rPr lang="en-US" sz="2400" b="1" kern="1200" dirty="0">
                <a:solidFill>
                  <a:schemeClr val="tx1"/>
                </a:solidFill>
                <a:ea typeface="+mj-ea"/>
                <a:cs typeface="+mj-cs"/>
              </a:rPr>
              <a:t>Prefer polymorphism to if/else or switch/case.</a:t>
            </a:r>
          </a:p>
          <a:p>
            <a:pPr>
              <a:lnSpc>
                <a:spcPct val="90000"/>
              </a:lnSpc>
              <a:spcBef>
                <a:spcPct val="0"/>
              </a:spcBef>
              <a:spcAft>
                <a:spcPts val="600"/>
              </a:spcAft>
            </a:pPr>
            <a:endParaRPr lang="en-US" sz="4800" kern="1200" dirty="0">
              <a:solidFill>
                <a:schemeClr val="tx1"/>
              </a:solidFill>
              <a:latin typeface="+mj-lt"/>
              <a:ea typeface="+mj-ea"/>
              <a:cs typeface="+mj-cs"/>
            </a:endParaRPr>
          </a:p>
        </p:txBody>
      </p:sp>
      <p:pic>
        <p:nvPicPr>
          <p:cNvPr id="7" name="Picture 6" descr="Logo, icon&#10;&#10;Description automatically generated">
            <a:extLst>
              <a:ext uri="{FF2B5EF4-FFF2-40B4-BE49-F238E27FC236}">
                <a16:creationId xmlns:a16="http://schemas.microsoft.com/office/drawing/2014/main" id="{03988376-171F-4A88-9796-381FF8F95B8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41134" y="5922619"/>
            <a:ext cx="475727" cy="555183"/>
          </a:xfrm>
          <a:prstGeom prst="rect">
            <a:avLst/>
          </a:prstGeom>
        </p:spPr>
      </p:pic>
      <p:pic>
        <p:nvPicPr>
          <p:cNvPr id="9" name="Picture 8">
            <a:extLst>
              <a:ext uri="{FF2B5EF4-FFF2-40B4-BE49-F238E27FC236}">
                <a16:creationId xmlns:a16="http://schemas.microsoft.com/office/drawing/2014/main" id="{DB4BA9E7-254A-4CD8-AF3E-8B29AE4DFCEC}"/>
              </a:ext>
            </a:extLst>
          </p:cNvPr>
          <p:cNvPicPr>
            <a:picLocks noChangeAspect="1"/>
          </p:cNvPicPr>
          <p:nvPr/>
        </p:nvPicPr>
        <p:blipFill>
          <a:blip r:embed="rId4"/>
          <a:stretch>
            <a:fillRect/>
          </a:stretch>
        </p:blipFill>
        <p:spPr>
          <a:xfrm>
            <a:off x="1" y="0"/>
            <a:ext cx="436728" cy="167245"/>
          </a:xfrm>
          <a:prstGeom prst="rect">
            <a:avLst/>
          </a:prstGeom>
        </p:spPr>
      </p:pic>
      <p:sp>
        <p:nvSpPr>
          <p:cNvPr id="10" name="Title 1">
            <a:extLst>
              <a:ext uri="{FF2B5EF4-FFF2-40B4-BE49-F238E27FC236}">
                <a16:creationId xmlns:a16="http://schemas.microsoft.com/office/drawing/2014/main" id="{5C98CEB7-3D95-64DA-D628-16110647DA2D}"/>
              </a:ext>
            </a:extLst>
          </p:cNvPr>
          <p:cNvSpPr txBox="1">
            <a:spLocks/>
          </p:cNvSpPr>
          <p:nvPr/>
        </p:nvSpPr>
        <p:spPr>
          <a:xfrm>
            <a:off x="5952184" y="2270168"/>
            <a:ext cx="5238466" cy="26545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Myriad Pro" charset="0"/>
                <a:ea typeface="Myriad Pro" charset="0"/>
                <a:cs typeface="Myriad Pro" charset="0"/>
              </a:defRPr>
            </a:lvl1pPr>
          </a:lstStyle>
          <a:p>
            <a:pPr>
              <a:spcAft>
                <a:spcPts val="600"/>
              </a:spcAft>
            </a:pPr>
            <a:br>
              <a:rPr lang="en-US" sz="6000" dirty="0">
                <a:latin typeface="+mj-lt"/>
                <a:ea typeface="+mj-ea"/>
                <a:cs typeface="+mj-cs"/>
              </a:rPr>
            </a:br>
            <a:r>
              <a:rPr lang="en-US" sz="6000" dirty="0">
                <a:latin typeface="+mj-lt"/>
                <a:ea typeface="+mj-ea"/>
                <a:cs typeface="+mj-cs"/>
              </a:rPr>
              <a:t> </a:t>
            </a:r>
            <a:endParaRPr lang="en-US" sz="6000">
              <a:latin typeface="+mj-lt"/>
              <a:ea typeface="+mj-ea"/>
              <a:cs typeface="+mj-cs"/>
            </a:endParaRPr>
          </a:p>
        </p:txBody>
      </p:sp>
      <p:pic>
        <p:nvPicPr>
          <p:cNvPr id="28" name="Picture 27">
            <a:extLst>
              <a:ext uri="{FF2B5EF4-FFF2-40B4-BE49-F238E27FC236}">
                <a16:creationId xmlns:a16="http://schemas.microsoft.com/office/drawing/2014/main" id="{F772E940-C77C-D053-5E07-B36D7344C460}"/>
              </a:ext>
            </a:extLst>
          </p:cNvPr>
          <p:cNvPicPr>
            <a:picLocks noChangeAspect="1"/>
          </p:cNvPicPr>
          <p:nvPr/>
        </p:nvPicPr>
        <p:blipFill>
          <a:blip r:embed="rId5"/>
          <a:stretch>
            <a:fillRect/>
          </a:stretch>
        </p:blipFill>
        <p:spPr>
          <a:xfrm>
            <a:off x="1403797" y="1081825"/>
            <a:ext cx="8654603" cy="4840794"/>
          </a:xfrm>
          <a:prstGeom prst="rect">
            <a:avLst/>
          </a:prstGeom>
        </p:spPr>
      </p:pic>
    </p:spTree>
    <p:extLst>
      <p:ext uri="{BB962C8B-B14F-4D97-AF65-F5344CB8AC3E}">
        <p14:creationId xmlns:p14="http://schemas.microsoft.com/office/powerpoint/2010/main" val="23299460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1" name="Rectangle 170">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8F684C2-37B5-7AAF-B6D1-BCD57121CEBD}"/>
              </a:ext>
            </a:extLst>
          </p:cNvPr>
          <p:cNvSpPr txBox="1"/>
          <p:nvPr/>
        </p:nvSpPr>
        <p:spPr>
          <a:xfrm>
            <a:off x="838200" y="184805"/>
            <a:ext cx="105156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000" b="1" kern="1200">
                <a:solidFill>
                  <a:schemeClr val="tx1"/>
                </a:solidFill>
                <a:ea typeface="+mj-ea"/>
                <a:cs typeface="+mj-cs"/>
              </a:rPr>
              <a:t>Prefer polymorphism to if/else or switch/case.</a:t>
            </a:r>
          </a:p>
          <a:p>
            <a:pPr>
              <a:lnSpc>
                <a:spcPct val="90000"/>
              </a:lnSpc>
              <a:spcBef>
                <a:spcPct val="0"/>
              </a:spcBef>
              <a:spcAft>
                <a:spcPts val="600"/>
              </a:spcAft>
            </a:pPr>
            <a:endParaRPr lang="en-US" sz="4800" kern="1200" dirty="0">
              <a:solidFill>
                <a:schemeClr val="tx1"/>
              </a:solidFill>
              <a:latin typeface="+mj-lt"/>
              <a:ea typeface="+mj-ea"/>
              <a:cs typeface="+mj-cs"/>
            </a:endParaRPr>
          </a:p>
        </p:txBody>
      </p:sp>
      <p:pic>
        <p:nvPicPr>
          <p:cNvPr id="7" name="Picture 6" descr="Logo, icon&#10;&#10;Description automatically generated">
            <a:extLst>
              <a:ext uri="{FF2B5EF4-FFF2-40B4-BE49-F238E27FC236}">
                <a16:creationId xmlns:a16="http://schemas.microsoft.com/office/drawing/2014/main" id="{03988376-171F-4A88-9796-381FF8F95B8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41134" y="5922619"/>
            <a:ext cx="475727" cy="555183"/>
          </a:xfrm>
          <a:prstGeom prst="rect">
            <a:avLst/>
          </a:prstGeom>
        </p:spPr>
      </p:pic>
      <p:pic>
        <p:nvPicPr>
          <p:cNvPr id="9" name="Picture 8">
            <a:extLst>
              <a:ext uri="{FF2B5EF4-FFF2-40B4-BE49-F238E27FC236}">
                <a16:creationId xmlns:a16="http://schemas.microsoft.com/office/drawing/2014/main" id="{DB4BA9E7-254A-4CD8-AF3E-8B29AE4DFCEC}"/>
              </a:ext>
            </a:extLst>
          </p:cNvPr>
          <p:cNvPicPr>
            <a:picLocks noChangeAspect="1"/>
          </p:cNvPicPr>
          <p:nvPr/>
        </p:nvPicPr>
        <p:blipFill>
          <a:blip r:embed="rId4"/>
          <a:stretch>
            <a:fillRect/>
          </a:stretch>
        </p:blipFill>
        <p:spPr>
          <a:xfrm>
            <a:off x="1" y="0"/>
            <a:ext cx="436728" cy="167245"/>
          </a:xfrm>
          <a:prstGeom prst="rect">
            <a:avLst/>
          </a:prstGeom>
        </p:spPr>
      </p:pic>
      <p:sp>
        <p:nvSpPr>
          <p:cNvPr id="10" name="Title 1">
            <a:extLst>
              <a:ext uri="{FF2B5EF4-FFF2-40B4-BE49-F238E27FC236}">
                <a16:creationId xmlns:a16="http://schemas.microsoft.com/office/drawing/2014/main" id="{5C98CEB7-3D95-64DA-D628-16110647DA2D}"/>
              </a:ext>
            </a:extLst>
          </p:cNvPr>
          <p:cNvSpPr txBox="1">
            <a:spLocks/>
          </p:cNvSpPr>
          <p:nvPr/>
        </p:nvSpPr>
        <p:spPr>
          <a:xfrm>
            <a:off x="5952184" y="2270168"/>
            <a:ext cx="5238466" cy="26545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Myriad Pro" charset="0"/>
                <a:ea typeface="Myriad Pro" charset="0"/>
                <a:cs typeface="Myriad Pro" charset="0"/>
              </a:defRPr>
            </a:lvl1pPr>
          </a:lstStyle>
          <a:p>
            <a:pPr>
              <a:spcAft>
                <a:spcPts val="600"/>
              </a:spcAft>
            </a:pPr>
            <a:br>
              <a:rPr lang="en-US" sz="6000" dirty="0">
                <a:latin typeface="+mj-lt"/>
                <a:ea typeface="+mj-ea"/>
                <a:cs typeface="+mj-cs"/>
              </a:rPr>
            </a:br>
            <a:r>
              <a:rPr lang="en-US" sz="6000" dirty="0">
                <a:latin typeface="+mj-lt"/>
                <a:ea typeface="+mj-ea"/>
                <a:cs typeface="+mj-cs"/>
              </a:rPr>
              <a:t> </a:t>
            </a:r>
            <a:endParaRPr lang="en-US" sz="6000">
              <a:latin typeface="+mj-lt"/>
              <a:ea typeface="+mj-ea"/>
              <a:cs typeface="+mj-cs"/>
            </a:endParaRPr>
          </a:p>
        </p:txBody>
      </p:sp>
      <p:pic>
        <p:nvPicPr>
          <p:cNvPr id="6" name="Picture 5">
            <a:extLst>
              <a:ext uri="{FF2B5EF4-FFF2-40B4-BE49-F238E27FC236}">
                <a16:creationId xmlns:a16="http://schemas.microsoft.com/office/drawing/2014/main" id="{EA338C3E-D7B6-41B6-16B6-D4D847462849}"/>
              </a:ext>
            </a:extLst>
          </p:cNvPr>
          <p:cNvPicPr>
            <a:picLocks noChangeAspect="1"/>
          </p:cNvPicPr>
          <p:nvPr/>
        </p:nvPicPr>
        <p:blipFill>
          <a:blip r:embed="rId5"/>
          <a:stretch>
            <a:fillRect/>
          </a:stretch>
        </p:blipFill>
        <p:spPr>
          <a:xfrm>
            <a:off x="1236373" y="1159100"/>
            <a:ext cx="9360190" cy="4481846"/>
          </a:xfrm>
          <a:prstGeom prst="rect">
            <a:avLst/>
          </a:prstGeom>
        </p:spPr>
      </p:pic>
    </p:spTree>
    <p:extLst>
      <p:ext uri="{BB962C8B-B14F-4D97-AF65-F5344CB8AC3E}">
        <p14:creationId xmlns:p14="http://schemas.microsoft.com/office/powerpoint/2010/main" val="38639976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5" name="Rectangle 114">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B01449-8363-4007-9358-27D7966185DE}"/>
              </a:ext>
            </a:extLst>
          </p:cNvPr>
          <p:cNvSpPr>
            <a:spLocks noGrp="1"/>
          </p:cNvSpPr>
          <p:nvPr>
            <p:ph type="title"/>
          </p:nvPr>
        </p:nvSpPr>
        <p:spPr>
          <a:xfrm>
            <a:off x="841248" y="548640"/>
            <a:ext cx="3600860" cy="5431536"/>
          </a:xfrm>
        </p:spPr>
        <p:txBody>
          <a:bodyPr vert="horz" lIns="91440" tIns="45720" rIns="91440" bIns="45720" rtlCol="0" anchor="ctr">
            <a:normAutofit/>
          </a:bodyPr>
          <a:lstStyle/>
          <a:p>
            <a:r>
              <a:rPr lang="en-US" sz="5400" kern="1200">
                <a:solidFill>
                  <a:schemeClr val="tx1"/>
                </a:solidFill>
                <a:latin typeface="+mj-lt"/>
                <a:ea typeface="+mj-ea"/>
                <a:cs typeface="+mj-cs"/>
              </a:rPr>
              <a:t>How to Keep Code Clean</a:t>
            </a:r>
          </a:p>
        </p:txBody>
      </p:sp>
      <p:sp>
        <p:nvSpPr>
          <p:cNvPr id="117"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68E3DFF0-85DD-5383-B429-D69DCC1E5DFC}"/>
              </a:ext>
            </a:extLst>
          </p:cNvPr>
          <p:cNvSpPr txBox="1">
            <a:spLocks/>
          </p:cNvSpPr>
          <p:nvPr/>
        </p:nvSpPr>
        <p:spPr>
          <a:xfrm>
            <a:off x="5126418" y="552091"/>
            <a:ext cx="6224335" cy="5431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yriad Pro" charset="0"/>
                <a:ea typeface="Myriad Pro" charset="0"/>
                <a:cs typeface="Myriad Pro" charset="0"/>
              </a:defRPr>
            </a:lvl1pPr>
          </a:lstStyle>
          <a:p>
            <a:pPr>
              <a:spcAft>
                <a:spcPts val="600"/>
              </a:spcAft>
            </a:pPr>
            <a:r>
              <a:rPr lang="en-US" sz="2800" dirty="0">
                <a:latin typeface="+mn-lt"/>
                <a:ea typeface="+mn-ea"/>
                <a:cs typeface="+mn-cs"/>
              </a:rPr>
              <a:t>Understandability Tips</a:t>
            </a:r>
          </a:p>
          <a:p>
            <a:pPr marL="342900" indent="-228600">
              <a:spcAft>
                <a:spcPts val="600"/>
              </a:spcAft>
              <a:buFont typeface="Arial" panose="020B0604020202020204" pitchFamily="34" charset="0"/>
              <a:buChar char="•"/>
            </a:pPr>
            <a:r>
              <a:rPr lang="en-US" sz="2200" b="0" dirty="0">
                <a:latin typeface="+mn-lt"/>
                <a:ea typeface="+mn-ea"/>
                <a:cs typeface="+mn-cs"/>
              </a:rPr>
              <a:t>Be consistent. If you do something a certain way, do all similar things in the same way.</a:t>
            </a:r>
          </a:p>
          <a:p>
            <a:pPr marL="342900" indent="-228600">
              <a:spcAft>
                <a:spcPts val="600"/>
              </a:spcAft>
              <a:buFont typeface="Arial" panose="020B0604020202020204" pitchFamily="34" charset="0"/>
              <a:buChar char="•"/>
            </a:pPr>
            <a:r>
              <a:rPr lang="en-US" sz="2200" b="0" dirty="0">
                <a:latin typeface="+mn-lt"/>
                <a:ea typeface="+mn-ea"/>
                <a:cs typeface="+mn-cs"/>
              </a:rPr>
              <a:t>Use explanatory variables.</a:t>
            </a:r>
          </a:p>
          <a:p>
            <a:pPr marL="342900" indent="-228600">
              <a:spcAft>
                <a:spcPts val="600"/>
              </a:spcAft>
              <a:buFont typeface="Arial" panose="020B0604020202020204" pitchFamily="34" charset="0"/>
              <a:buChar char="•"/>
            </a:pPr>
            <a:r>
              <a:rPr lang="en-US" sz="2200" b="0" dirty="0">
                <a:latin typeface="+mn-lt"/>
                <a:ea typeface="+mn-ea"/>
                <a:cs typeface="+mn-cs"/>
              </a:rPr>
              <a:t>Avoid logical dependency. Don't write methods which works correctly depending on something else in the same class.</a:t>
            </a:r>
          </a:p>
          <a:p>
            <a:pPr marL="342900" indent="-228600">
              <a:spcAft>
                <a:spcPts val="600"/>
              </a:spcAft>
              <a:buFont typeface="Arial" panose="020B0604020202020204" pitchFamily="34" charset="0"/>
              <a:buChar char="•"/>
            </a:pPr>
            <a:r>
              <a:rPr lang="en-US" sz="2200" b="0" dirty="0">
                <a:latin typeface="+mn-lt"/>
                <a:ea typeface="+mn-ea"/>
                <a:cs typeface="+mn-cs"/>
              </a:rPr>
              <a:t>Avoid negative conditionals.</a:t>
            </a:r>
          </a:p>
          <a:p>
            <a:pPr marL="342900" indent="-228600">
              <a:spcAft>
                <a:spcPts val="600"/>
              </a:spcAft>
              <a:buFont typeface="Arial" panose="020B0604020202020204" pitchFamily="34" charset="0"/>
              <a:buChar char="•"/>
            </a:pPr>
            <a:r>
              <a:rPr lang="en-US" sz="2200" b="0" dirty="0">
                <a:latin typeface="+mn-lt"/>
                <a:ea typeface="+mn-ea"/>
                <a:cs typeface="+mn-cs"/>
              </a:rPr>
              <a:t>Encapsulate boundary conditions. Boundary conditions are hard to keep track of. Put the processing for them in one place.</a:t>
            </a:r>
          </a:p>
          <a:p>
            <a:pPr marL="114300">
              <a:spcAft>
                <a:spcPts val="600"/>
              </a:spcAft>
            </a:pPr>
            <a:br>
              <a:rPr lang="en-US" sz="2200" dirty="0">
                <a:latin typeface="+mn-lt"/>
                <a:ea typeface="+mn-ea"/>
                <a:cs typeface="+mn-cs"/>
              </a:rPr>
            </a:br>
            <a:r>
              <a:rPr lang="en-US" sz="2200" dirty="0">
                <a:latin typeface="+mn-lt"/>
                <a:ea typeface="+mn-ea"/>
                <a:cs typeface="+mn-cs"/>
              </a:rPr>
              <a:t> </a:t>
            </a:r>
          </a:p>
        </p:txBody>
      </p:sp>
      <p:pic>
        <p:nvPicPr>
          <p:cNvPr id="7" name="Picture 6" descr="Logo, icon&#10;&#10;Description automatically generated">
            <a:extLst>
              <a:ext uri="{FF2B5EF4-FFF2-40B4-BE49-F238E27FC236}">
                <a16:creationId xmlns:a16="http://schemas.microsoft.com/office/drawing/2014/main" id="{03988376-171F-4A88-9796-381FF8F95B8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41134" y="5922619"/>
            <a:ext cx="475727" cy="555183"/>
          </a:xfrm>
          <a:prstGeom prst="rect">
            <a:avLst/>
          </a:prstGeom>
        </p:spPr>
      </p:pic>
      <p:pic>
        <p:nvPicPr>
          <p:cNvPr id="9" name="Picture 8">
            <a:extLst>
              <a:ext uri="{FF2B5EF4-FFF2-40B4-BE49-F238E27FC236}">
                <a16:creationId xmlns:a16="http://schemas.microsoft.com/office/drawing/2014/main" id="{DB4BA9E7-254A-4CD8-AF3E-8B29AE4DFCEC}"/>
              </a:ext>
            </a:extLst>
          </p:cNvPr>
          <p:cNvPicPr>
            <a:picLocks noChangeAspect="1"/>
          </p:cNvPicPr>
          <p:nvPr/>
        </p:nvPicPr>
        <p:blipFill>
          <a:blip r:embed="rId4"/>
          <a:stretch>
            <a:fillRect/>
          </a:stretch>
        </p:blipFill>
        <p:spPr>
          <a:xfrm>
            <a:off x="0" y="0"/>
            <a:ext cx="1151477" cy="440958"/>
          </a:xfrm>
          <a:prstGeom prst="rect">
            <a:avLst/>
          </a:prstGeom>
        </p:spPr>
      </p:pic>
      <p:sp>
        <p:nvSpPr>
          <p:cNvPr id="10" name="Title 1">
            <a:extLst>
              <a:ext uri="{FF2B5EF4-FFF2-40B4-BE49-F238E27FC236}">
                <a16:creationId xmlns:a16="http://schemas.microsoft.com/office/drawing/2014/main" id="{5C98CEB7-3D95-64DA-D628-16110647DA2D}"/>
              </a:ext>
            </a:extLst>
          </p:cNvPr>
          <p:cNvSpPr txBox="1">
            <a:spLocks/>
          </p:cNvSpPr>
          <p:nvPr/>
        </p:nvSpPr>
        <p:spPr>
          <a:xfrm>
            <a:off x="5952184" y="2270168"/>
            <a:ext cx="5238466" cy="26545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Myriad Pro" charset="0"/>
                <a:ea typeface="Myriad Pro" charset="0"/>
                <a:cs typeface="Myriad Pro" charset="0"/>
              </a:defRPr>
            </a:lvl1pPr>
          </a:lstStyle>
          <a:p>
            <a:pPr>
              <a:spcAft>
                <a:spcPts val="600"/>
              </a:spcAft>
            </a:pPr>
            <a:br>
              <a:rPr lang="en-US" sz="6000" dirty="0">
                <a:latin typeface="+mj-lt"/>
                <a:ea typeface="+mj-ea"/>
                <a:cs typeface="+mj-cs"/>
              </a:rPr>
            </a:br>
            <a:r>
              <a:rPr lang="en-US" sz="6000" dirty="0">
                <a:latin typeface="+mj-lt"/>
                <a:ea typeface="+mj-ea"/>
                <a:cs typeface="+mj-cs"/>
              </a:rPr>
              <a:t> </a:t>
            </a:r>
            <a:endParaRPr lang="en-US" sz="6000">
              <a:latin typeface="+mj-lt"/>
              <a:ea typeface="+mj-ea"/>
              <a:cs typeface="+mj-cs"/>
            </a:endParaRPr>
          </a:p>
        </p:txBody>
      </p:sp>
    </p:spTree>
    <p:extLst>
      <p:ext uri="{BB962C8B-B14F-4D97-AF65-F5344CB8AC3E}">
        <p14:creationId xmlns:p14="http://schemas.microsoft.com/office/powerpoint/2010/main" val="2391781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B01449-8363-4007-9358-27D7966185DE}"/>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4800" kern="1200">
                <a:solidFill>
                  <a:schemeClr val="tx1"/>
                </a:solidFill>
                <a:latin typeface="+mj-lt"/>
                <a:ea typeface="+mj-ea"/>
                <a:cs typeface="+mj-cs"/>
              </a:rPr>
              <a:t>How to Keep Code Clean</a:t>
            </a:r>
          </a:p>
        </p:txBody>
      </p:sp>
      <p:sp>
        <p:nvSpPr>
          <p:cNvPr id="138"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68E3DFF0-85DD-5383-B429-D69DCC1E5DFC}"/>
              </a:ext>
            </a:extLst>
          </p:cNvPr>
          <p:cNvSpPr txBox="1">
            <a:spLocks/>
          </p:cNvSpPr>
          <p:nvPr/>
        </p:nvSpPr>
        <p:spPr>
          <a:xfrm>
            <a:off x="4654295" y="502920"/>
            <a:ext cx="689457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yriad Pro" charset="0"/>
                <a:ea typeface="Myriad Pro" charset="0"/>
                <a:cs typeface="Myriad Pro" charset="0"/>
              </a:defRPr>
            </a:lvl1pPr>
          </a:lstStyle>
          <a:p>
            <a:pPr>
              <a:spcAft>
                <a:spcPts val="600"/>
              </a:spcAft>
            </a:pPr>
            <a:r>
              <a:rPr lang="en-US" sz="2200" dirty="0">
                <a:latin typeface="+mn-lt"/>
                <a:ea typeface="+mn-ea"/>
                <a:cs typeface="+mn-cs"/>
              </a:rPr>
              <a:t>Understandability Tips: Encapsulate boundary conditions</a:t>
            </a:r>
          </a:p>
          <a:p>
            <a:pPr marL="114300" indent="-228600">
              <a:spcAft>
                <a:spcPts val="600"/>
              </a:spcAft>
              <a:buFont typeface="Arial" panose="020B0604020202020204" pitchFamily="34" charset="0"/>
              <a:buChar char="•"/>
            </a:pPr>
            <a:endParaRPr lang="en-US" sz="2200" dirty="0">
              <a:latin typeface="+mn-lt"/>
              <a:ea typeface="+mn-ea"/>
              <a:cs typeface="+mn-cs"/>
            </a:endParaRPr>
          </a:p>
        </p:txBody>
      </p:sp>
      <p:pic>
        <p:nvPicPr>
          <p:cNvPr id="17" name="Picture 16">
            <a:extLst>
              <a:ext uri="{FF2B5EF4-FFF2-40B4-BE49-F238E27FC236}">
                <a16:creationId xmlns:a16="http://schemas.microsoft.com/office/drawing/2014/main" id="{FA453799-579C-0F22-A9F5-D0CB3686EB29}"/>
              </a:ext>
            </a:extLst>
          </p:cNvPr>
          <p:cNvPicPr>
            <a:picLocks noChangeAspect="1"/>
          </p:cNvPicPr>
          <p:nvPr/>
        </p:nvPicPr>
        <p:blipFill>
          <a:blip r:embed="rId3"/>
          <a:stretch>
            <a:fillRect/>
          </a:stretch>
        </p:blipFill>
        <p:spPr>
          <a:xfrm>
            <a:off x="1075185" y="2290936"/>
            <a:ext cx="10029438" cy="3959352"/>
          </a:xfrm>
          <a:prstGeom prst="rect">
            <a:avLst/>
          </a:prstGeom>
        </p:spPr>
      </p:pic>
      <p:pic>
        <p:nvPicPr>
          <p:cNvPr id="7" name="Picture 6" descr="Logo, icon&#10;&#10;Description automatically generated">
            <a:extLst>
              <a:ext uri="{FF2B5EF4-FFF2-40B4-BE49-F238E27FC236}">
                <a16:creationId xmlns:a16="http://schemas.microsoft.com/office/drawing/2014/main" id="{03988376-171F-4A88-9796-381FF8F95B8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1134" y="5922619"/>
            <a:ext cx="475727" cy="555183"/>
          </a:xfrm>
          <a:prstGeom prst="rect">
            <a:avLst/>
          </a:prstGeom>
        </p:spPr>
      </p:pic>
      <p:pic>
        <p:nvPicPr>
          <p:cNvPr id="9" name="Picture 8">
            <a:extLst>
              <a:ext uri="{FF2B5EF4-FFF2-40B4-BE49-F238E27FC236}">
                <a16:creationId xmlns:a16="http://schemas.microsoft.com/office/drawing/2014/main" id="{DB4BA9E7-254A-4CD8-AF3E-8B29AE4DFCEC}"/>
              </a:ext>
            </a:extLst>
          </p:cNvPr>
          <p:cNvPicPr>
            <a:picLocks noChangeAspect="1"/>
          </p:cNvPicPr>
          <p:nvPr/>
        </p:nvPicPr>
        <p:blipFill>
          <a:blip r:embed="rId5"/>
          <a:stretch>
            <a:fillRect/>
          </a:stretch>
        </p:blipFill>
        <p:spPr>
          <a:xfrm>
            <a:off x="0" y="0"/>
            <a:ext cx="1151477" cy="440958"/>
          </a:xfrm>
          <a:prstGeom prst="rect">
            <a:avLst/>
          </a:prstGeom>
        </p:spPr>
      </p:pic>
      <p:sp>
        <p:nvSpPr>
          <p:cNvPr id="10" name="Title 1">
            <a:extLst>
              <a:ext uri="{FF2B5EF4-FFF2-40B4-BE49-F238E27FC236}">
                <a16:creationId xmlns:a16="http://schemas.microsoft.com/office/drawing/2014/main" id="{5C98CEB7-3D95-64DA-D628-16110647DA2D}"/>
              </a:ext>
            </a:extLst>
          </p:cNvPr>
          <p:cNvSpPr txBox="1">
            <a:spLocks/>
          </p:cNvSpPr>
          <p:nvPr/>
        </p:nvSpPr>
        <p:spPr>
          <a:xfrm>
            <a:off x="5952184" y="2270168"/>
            <a:ext cx="5238466" cy="26545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Myriad Pro" charset="0"/>
                <a:ea typeface="Myriad Pro" charset="0"/>
                <a:cs typeface="Myriad Pro" charset="0"/>
              </a:defRPr>
            </a:lvl1pPr>
          </a:lstStyle>
          <a:p>
            <a:pPr>
              <a:spcAft>
                <a:spcPts val="600"/>
              </a:spcAft>
            </a:pPr>
            <a:br>
              <a:rPr lang="en-US" sz="6000" dirty="0">
                <a:latin typeface="+mj-lt"/>
                <a:ea typeface="+mj-ea"/>
                <a:cs typeface="+mj-cs"/>
              </a:rPr>
            </a:br>
            <a:r>
              <a:rPr lang="en-US" sz="6000" dirty="0">
                <a:latin typeface="+mj-lt"/>
                <a:ea typeface="+mj-ea"/>
                <a:cs typeface="+mj-cs"/>
              </a:rPr>
              <a:t> </a:t>
            </a:r>
            <a:endParaRPr lang="en-US" sz="6000">
              <a:latin typeface="+mj-lt"/>
              <a:ea typeface="+mj-ea"/>
              <a:cs typeface="+mj-cs"/>
            </a:endParaRPr>
          </a:p>
        </p:txBody>
      </p:sp>
    </p:spTree>
    <p:extLst>
      <p:ext uri="{BB962C8B-B14F-4D97-AF65-F5344CB8AC3E}">
        <p14:creationId xmlns:p14="http://schemas.microsoft.com/office/powerpoint/2010/main" val="2823825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5" name="Rectangle 114">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B01449-8363-4007-9358-27D7966185DE}"/>
              </a:ext>
            </a:extLst>
          </p:cNvPr>
          <p:cNvSpPr>
            <a:spLocks noGrp="1"/>
          </p:cNvSpPr>
          <p:nvPr>
            <p:ph type="title"/>
          </p:nvPr>
        </p:nvSpPr>
        <p:spPr>
          <a:xfrm>
            <a:off x="841248" y="548640"/>
            <a:ext cx="3600860" cy="5431536"/>
          </a:xfrm>
        </p:spPr>
        <p:txBody>
          <a:bodyPr vert="horz" lIns="91440" tIns="45720" rIns="91440" bIns="45720" rtlCol="0" anchor="ctr">
            <a:normAutofit/>
          </a:bodyPr>
          <a:lstStyle/>
          <a:p>
            <a:r>
              <a:rPr lang="en-US" sz="5400" kern="1200">
                <a:solidFill>
                  <a:schemeClr val="tx1"/>
                </a:solidFill>
                <a:latin typeface="+mj-lt"/>
                <a:ea typeface="+mj-ea"/>
                <a:cs typeface="+mj-cs"/>
              </a:rPr>
              <a:t>How to Keep Code Clean</a:t>
            </a:r>
          </a:p>
        </p:txBody>
      </p:sp>
      <p:sp>
        <p:nvSpPr>
          <p:cNvPr id="117"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68E3DFF0-85DD-5383-B429-D69DCC1E5DFC}"/>
              </a:ext>
            </a:extLst>
          </p:cNvPr>
          <p:cNvSpPr txBox="1">
            <a:spLocks/>
          </p:cNvSpPr>
          <p:nvPr/>
        </p:nvSpPr>
        <p:spPr>
          <a:xfrm>
            <a:off x="5126418" y="552091"/>
            <a:ext cx="6224335" cy="5431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yriad Pro" charset="0"/>
                <a:ea typeface="Myriad Pro" charset="0"/>
                <a:cs typeface="Myriad Pro" charset="0"/>
              </a:defRPr>
            </a:lvl1pPr>
          </a:lstStyle>
          <a:p>
            <a:pPr>
              <a:spcAft>
                <a:spcPts val="600"/>
              </a:spcAft>
            </a:pPr>
            <a:r>
              <a:rPr lang="en-US" sz="2800" dirty="0">
                <a:latin typeface="+mn-lt"/>
                <a:ea typeface="+mn-ea"/>
                <a:cs typeface="+mn-cs"/>
              </a:rPr>
              <a:t>Naming Rules</a:t>
            </a:r>
          </a:p>
          <a:p>
            <a:pPr marL="342900" indent="-228600">
              <a:spcAft>
                <a:spcPts val="600"/>
              </a:spcAft>
              <a:buFont typeface="Arial" panose="020B0604020202020204" pitchFamily="34" charset="0"/>
              <a:buChar char="•"/>
            </a:pPr>
            <a:r>
              <a:rPr lang="en-US" sz="2200" b="0" dirty="0">
                <a:latin typeface="+mn-lt"/>
                <a:ea typeface="+mn-ea"/>
                <a:cs typeface="+mn-cs"/>
              </a:rPr>
              <a:t>Choose descriptive and unambiguous names.</a:t>
            </a:r>
          </a:p>
          <a:p>
            <a:pPr marL="342900" indent="-228600">
              <a:spcAft>
                <a:spcPts val="600"/>
              </a:spcAft>
              <a:buFont typeface="Arial" panose="020B0604020202020204" pitchFamily="34" charset="0"/>
              <a:buChar char="•"/>
            </a:pPr>
            <a:r>
              <a:rPr lang="en-US" sz="2200" b="0" dirty="0">
                <a:latin typeface="+mn-lt"/>
                <a:ea typeface="+mn-ea"/>
                <a:cs typeface="+mn-cs"/>
              </a:rPr>
              <a:t>Make meaningful distinction.</a:t>
            </a:r>
          </a:p>
          <a:p>
            <a:pPr marL="342900" indent="-228600">
              <a:spcAft>
                <a:spcPts val="600"/>
              </a:spcAft>
              <a:buFont typeface="Arial" panose="020B0604020202020204" pitchFamily="34" charset="0"/>
              <a:buChar char="•"/>
            </a:pPr>
            <a:r>
              <a:rPr lang="en-US" sz="2200" b="0" dirty="0">
                <a:latin typeface="+mn-lt"/>
                <a:ea typeface="+mn-ea"/>
                <a:cs typeface="+mn-cs"/>
              </a:rPr>
              <a:t>Use pronounceable names.</a:t>
            </a:r>
          </a:p>
          <a:p>
            <a:pPr marL="342900" indent="-228600">
              <a:spcAft>
                <a:spcPts val="600"/>
              </a:spcAft>
              <a:buFont typeface="Arial" panose="020B0604020202020204" pitchFamily="34" charset="0"/>
              <a:buChar char="•"/>
            </a:pPr>
            <a:r>
              <a:rPr lang="en-US" sz="2200" b="0" dirty="0">
                <a:latin typeface="+mn-lt"/>
                <a:ea typeface="+mn-ea"/>
                <a:cs typeface="+mn-cs"/>
              </a:rPr>
              <a:t>Use searchable names.</a:t>
            </a:r>
          </a:p>
          <a:p>
            <a:pPr marL="342900" indent="-228600">
              <a:spcAft>
                <a:spcPts val="600"/>
              </a:spcAft>
              <a:buFont typeface="Arial" panose="020B0604020202020204" pitchFamily="34" charset="0"/>
              <a:buChar char="•"/>
            </a:pPr>
            <a:r>
              <a:rPr lang="en-US" sz="2200" b="0" dirty="0">
                <a:latin typeface="+mn-lt"/>
                <a:ea typeface="+mn-ea"/>
                <a:cs typeface="+mn-cs"/>
              </a:rPr>
              <a:t>Replace magic numbers with named constants.</a:t>
            </a:r>
          </a:p>
          <a:p>
            <a:pPr marL="342900" indent="-228600">
              <a:spcAft>
                <a:spcPts val="600"/>
              </a:spcAft>
              <a:buFont typeface="Arial" panose="020B0604020202020204" pitchFamily="34" charset="0"/>
              <a:buChar char="•"/>
            </a:pPr>
            <a:r>
              <a:rPr lang="en-US" sz="2200" b="0" dirty="0">
                <a:latin typeface="+mn-lt"/>
                <a:ea typeface="+mn-ea"/>
                <a:cs typeface="+mn-cs"/>
              </a:rPr>
              <a:t>Avoid encodings. Don't append prefixes or type information.</a:t>
            </a:r>
            <a:br>
              <a:rPr lang="en-US" sz="2200" dirty="0">
                <a:latin typeface="+mn-lt"/>
                <a:ea typeface="+mn-ea"/>
                <a:cs typeface="+mn-cs"/>
              </a:rPr>
            </a:br>
            <a:r>
              <a:rPr lang="en-US" sz="2200" dirty="0">
                <a:latin typeface="+mn-lt"/>
                <a:ea typeface="+mn-ea"/>
                <a:cs typeface="+mn-cs"/>
              </a:rPr>
              <a:t> </a:t>
            </a:r>
          </a:p>
        </p:txBody>
      </p:sp>
      <p:pic>
        <p:nvPicPr>
          <p:cNvPr id="7" name="Picture 6" descr="Logo, icon&#10;&#10;Description automatically generated">
            <a:extLst>
              <a:ext uri="{FF2B5EF4-FFF2-40B4-BE49-F238E27FC236}">
                <a16:creationId xmlns:a16="http://schemas.microsoft.com/office/drawing/2014/main" id="{03988376-171F-4A88-9796-381FF8F95B8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41134" y="5922619"/>
            <a:ext cx="475727" cy="555183"/>
          </a:xfrm>
          <a:prstGeom prst="rect">
            <a:avLst/>
          </a:prstGeom>
        </p:spPr>
      </p:pic>
      <p:pic>
        <p:nvPicPr>
          <p:cNvPr id="9" name="Picture 8">
            <a:extLst>
              <a:ext uri="{FF2B5EF4-FFF2-40B4-BE49-F238E27FC236}">
                <a16:creationId xmlns:a16="http://schemas.microsoft.com/office/drawing/2014/main" id="{DB4BA9E7-254A-4CD8-AF3E-8B29AE4DFCEC}"/>
              </a:ext>
            </a:extLst>
          </p:cNvPr>
          <p:cNvPicPr>
            <a:picLocks noChangeAspect="1"/>
          </p:cNvPicPr>
          <p:nvPr/>
        </p:nvPicPr>
        <p:blipFill>
          <a:blip r:embed="rId4"/>
          <a:stretch>
            <a:fillRect/>
          </a:stretch>
        </p:blipFill>
        <p:spPr>
          <a:xfrm>
            <a:off x="0" y="0"/>
            <a:ext cx="1151477" cy="440958"/>
          </a:xfrm>
          <a:prstGeom prst="rect">
            <a:avLst/>
          </a:prstGeom>
        </p:spPr>
      </p:pic>
      <p:sp>
        <p:nvSpPr>
          <p:cNvPr id="10" name="Title 1">
            <a:extLst>
              <a:ext uri="{FF2B5EF4-FFF2-40B4-BE49-F238E27FC236}">
                <a16:creationId xmlns:a16="http://schemas.microsoft.com/office/drawing/2014/main" id="{5C98CEB7-3D95-64DA-D628-16110647DA2D}"/>
              </a:ext>
            </a:extLst>
          </p:cNvPr>
          <p:cNvSpPr txBox="1">
            <a:spLocks/>
          </p:cNvSpPr>
          <p:nvPr/>
        </p:nvSpPr>
        <p:spPr>
          <a:xfrm>
            <a:off x="5952184" y="2270168"/>
            <a:ext cx="5238466" cy="26545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Myriad Pro" charset="0"/>
                <a:ea typeface="Myriad Pro" charset="0"/>
                <a:cs typeface="Myriad Pro" charset="0"/>
              </a:defRPr>
            </a:lvl1pPr>
          </a:lstStyle>
          <a:p>
            <a:pPr>
              <a:spcAft>
                <a:spcPts val="600"/>
              </a:spcAft>
            </a:pPr>
            <a:br>
              <a:rPr lang="en-US" sz="6000" dirty="0">
                <a:latin typeface="+mj-lt"/>
                <a:ea typeface="+mj-ea"/>
                <a:cs typeface="+mj-cs"/>
              </a:rPr>
            </a:br>
            <a:r>
              <a:rPr lang="en-US" sz="6000" dirty="0">
                <a:latin typeface="+mj-lt"/>
                <a:ea typeface="+mj-ea"/>
                <a:cs typeface="+mj-cs"/>
              </a:rPr>
              <a:t> </a:t>
            </a:r>
            <a:endParaRPr lang="en-US" sz="6000">
              <a:latin typeface="+mj-lt"/>
              <a:ea typeface="+mj-ea"/>
              <a:cs typeface="+mj-cs"/>
            </a:endParaRPr>
          </a:p>
        </p:txBody>
      </p:sp>
    </p:spTree>
    <p:extLst>
      <p:ext uri="{BB962C8B-B14F-4D97-AF65-F5344CB8AC3E}">
        <p14:creationId xmlns:p14="http://schemas.microsoft.com/office/powerpoint/2010/main" val="1793824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7" name="Rectangle 122">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B01449-8363-4007-9358-27D7966185DE}"/>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kern="1200" dirty="0">
                <a:solidFill>
                  <a:schemeClr val="tx1"/>
                </a:solidFill>
                <a:latin typeface="+mj-lt"/>
                <a:ea typeface="+mj-ea"/>
                <a:cs typeface="+mj-cs"/>
              </a:rPr>
              <a:t>Naming Rules Scenario</a:t>
            </a:r>
          </a:p>
        </p:txBody>
      </p:sp>
      <p:sp>
        <p:nvSpPr>
          <p:cNvPr id="128"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ogo, icon&#10;&#10;Description automatically generated">
            <a:extLst>
              <a:ext uri="{FF2B5EF4-FFF2-40B4-BE49-F238E27FC236}">
                <a16:creationId xmlns:a16="http://schemas.microsoft.com/office/drawing/2014/main" id="{03988376-171F-4A88-9796-381FF8F95B8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41134" y="5922619"/>
            <a:ext cx="475727" cy="555183"/>
          </a:xfrm>
          <a:prstGeom prst="rect">
            <a:avLst/>
          </a:prstGeom>
        </p:spPr>
      </p:pic>
      <p:pic>
        <p:nvPicPr>
          <p:cNvPr id="9" name="Picture 8">
            <a:extLst>
              <a:ext uri="{FF2B5EF4-FFF2-40B4-BE49-F238E27FC236}">
                <a16:creationId xmlns:a16="http://schemas.microsoft.com/office/drawing/2014/main" id="{DB4BA9E7-254A-4CD8-AF3E-8B29AE4DFCEC}"/>
              </a:ext>
            </a:extLst>
          </p:cNvPr>
          <p:cNvPicPr>
            <a:picLocks noChangeAspect="1"/>
          </p:cNvPicPr>
          <p:nvPr/>
        </p:nvPicPr>
        <p:blipFill>
          <a:blip r:embed="rId4"/>
          <a:stretch>
            <a:fillRect/>
          </a:stretch>
        </p:blipFill>
        <p:spPr>
          <a:xfrm>
            <a:off x="0" y="0"/>
            <a:ext cx="1151477" cy="440958"/>
          </a:xfrm>
          <a:prstGeom prst="rect">
            <a:avLst/>
          </a:prstGeom>
        </p:spPr>
      </p:pic>
      <p:sp>
        <p:nvSpPr>
          <p:cNvPr id="10" name="Title 1">
            <a:extLst>
              <a:ext uri="{FF2B5EF4-FFF2-40B4-BE49-F238E27FC236}">
                <a16:creationId xmlns:a16="http://schemas.microsoft.com/office/drawing/2014/main" id="{5C98CEB7-3D95-64DA-D628-16110647DA2D}"/>
              </a:ext>
            </a:extLst>
          </p:cNvPr>
          <p:cNvSpPr txBox="1">
            <a:spLocks/>
          </p:cNvSpPr>
          <p:nvPr/>
        </p:nvSpPr>
        <p:spPr>
          <a:xfrm>
            <a:off x="5952184" y="2270168"/>
            <a:ext cx="5238466" cy="26545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Myriad Pro" charset="0"/>
                <a:ea typeface="Myriad Pro" charset="0"/>
                <a:cs typeface="Myriad Pro" charset="0"/>
              </a:defRPr>
            </a:lvl1pPr>
          </a:lstStyle>
          <a:p>
            <a:pPr>
              <a:spcAft>
                <a:spcPts val="600"/>
              </a:spcAft>
            </a:pPr>
            <a:br>
              <a:rPr lang="en-US" sz="6000" dirty="0">
                <a:latin typeface="+mj-lt"/>
                <a:ea typeface="+mj-ea"/>
                <a:cs typeface="+mj-cs"/>
              </a:rPr>
            </a:br>
            <a:r>
              <a:rPr lang="en-US" sz="6000" dirty="0">
                <a:latin typeface="+mj-lt"/>
                <a:ea typeface="+mj-ea"/>
                <a:cs typeface="+mj-cs"/>
              </a:rPr>
              <a:t> </a:t>
            </a:r>
            <a:endParaRPr lang="en-US" sz="6000">
              <a:latin typeface="+mj-lt"/>
              <a:ea typeface="+mj-ea"/>
              <a:cs typeface="+mj-cs"/>
            </a:endParaRPr>
          </a:p>
        </p:txBody>
      </p:sp>
      <p:graphicFrame>
        <p:nvGraphicFramePr>
          <p:cNvPr id="129" name="Title 1">
            <a:extLst>
              <a:ext uri="{FF2B5EF4-FFF2-40B4-BE49-F238E27FC236}">
                <a16:creationId xmlns:a16="http://schemas.microsoft.com/office/drawing/2014/main" id="{D0AF6585-450F-5D49-BDF8-29183B415473}"/>
              </a:ext>
            </a:extLst>
          </p:cNvPr>
          <p:cNvGraphicFramePr/>
          <p:nvPr>
            <p:extLst>
              <p:ext uri="{D42A27DB-BD31-4B8C-83A1-F6EECF244321}">
                <p14:modId xmlns:p14="http://schemas.microsoft.com/office/powerpoint/2010/main" val="3390534503"/>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269690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7" name="Rectangle 122">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B01449-8363-4007-9358-27D7966185DE}"/>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kern="1200" dirty="0">
                <a:solidFill>
                  <a:schemeClr val="tx1"/>
                </a:solidFill>
                <a:latin typeface="+mj-lt"/>
                <a:ea typeface="+mj-ea"/>
                <a:cs typeface="+mj-cs"/>
              </a:rPr>
              <a:t>Naming Rules Scenario</a:t>
            </a:r>
          </a:p>
        </p:txBody>
      </p:sp>
      <p:sp>
        <p:nvSpPr>
          <p:cNvPr id="128"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ogo, icon&#10;&#10;Description automatically generated">
            <a:extLst>
              <a:ext uri="{FF2B5EF4-FFF2-40B4-BE49-F238E27FC236}">
                <a16:creationId xmlns:a16="http://schemas.microsoft.com/office/drawing/2014/main" id="{03988376-171F-4A88-9796-381FF8F95B8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41134" y="5922619"/>
            <a:ext cx="475727" cy="555183"/>
          </a:xfrm>
          <a:prstGeom prst="rect">
            <a:avLst/>
          </a:prstGeom>
        </p:spPr>
      </p:pic>
      <p:pic>
        <p:nvPicPr>
          <p:cNvPr id="9" name="Picture 8">
            <a:extLst>
              <a:ext uri="{FF2B5EF4-FFF2-40B4-BE49-F238E27FC236}">
                <a16:creationId xmlns:a16="http://schemas.microsoft.com/office/drawing/2014/main" id="{DB4BA9E7-254A-4CD8-AF3E-8B29AE4DFCEC}"/>
              </a:ext>
            </a:extLst>
          </p:cNvPr>
          <p:cNvPicPr>
            <a:picLocks noChangeAspect="1"/>
          </p:cNvPicPr>
          <p:nvPr/>
        </p:nvPicPr>
        <p:blipFill>
          <a:blip r:embed="rId4"/>
          <a:stretch>
            <a:fillRect/>
          </a:stretch>
        </p:blipFill>
        <p:spPr>
          <a:xfrm>
            <a:off x="0" y="0"/>
            <a:ext cx="1151477" cy="440958"/>
          </a:xfrm>
          <a:prstGeom prst="rect">
            <a:avLst/>
          </a:prstGeom>
        </p:spPr>
      </p:pic>
      <p:sp>
        <p:nvSpPr>
          <p:cNvPr id="10" name="Title 1">
            <a:extLst>
              <a:ext uri="{FF2B5EF4-FFF2-40B4-BE49-F238E27FC236}">
                <a16:creationId xmlns:a16="http://schemas.microsoft.com/office/drawing/2014/main" id="{5C98CEB7-3D95-64DA-D628-16110647DA2D}"/>
              </a:ext>
            </a:extLst>
          </p:cNvPr>
          <p:cNvSpPr txBox="1">
            <a:spLocks/>
          </p:cNvSpPr>
          <p:nvPr/>
        </p:nvSpPr>
        <p:spPr>
          <a:xfrm>
            <a:off x="5952184" y="2270168"/>
            <a:ext cx="5238466" cy="26545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Myriad Pro" charset="0"/>
                <a:ea typeface="Myriad Pro" charset="0"/>
                <a:cs typeface="Myriad Pro" charset="0"/>
              </a:defRPr>
            </a:lvl1pPr>
          </a:lstStyle>
          <a:p>
            <a:pPr>
              <a:spcAft>
                <a:spcPts val="600"/>
              </a:spcAft>
            </a:pPr>
            <a:br>
              <a:rPr lang="en-US" sz="6000" dirty="0">
                <a:latin typeface="+mj-lt"/>
                <a:ea typeface="+mj-ea"/>
                <a:cs typeface="+mj-cs"/>
              </a:rPr>
            </a:br>
            <a:r>
              <a:rPr lang="en-US" sz="6000" dirty="0">
                <a:latin typeface="+mj-lt"/>
                <a:ea typeface="+mj-ea"/>
                <a:cs typeface="+mj-cs"/>
              </a:rPr>
              <a:t> </a:t>
            </a:r>
            <a:endParaRPr lang="en-US" sz="6000">
              <a:latin typeface="+mj-lt"/>
              <a:ea typeface="+mj-ea"/>
              <a:cs typeface="+mj-cs"/>
            </a:endParaRPr>
          </a:p>
        </p:txBody>
      </p:sp>
      <p:sp>
        <p:nvSpPr>
          <p:cNvPr id="4" name="TextBox 3">
            <a:extLst>
              <a:ext uri="{FF2B5EF4-FFF2-40B4-BE49-F238E27FC236}">
                <a16:creationId xmlns:a16="http://schemas.microsoft.com/office/drawing/2014/main" id="{763700C8-F320-5F4C-C559-135745693127}"/>
              </a:ext>
            </a:extLst>
          </p:cNvPr>
          <p:cNvSpPr txBox="1"/>
          <p:nvPr/>
        </p:nvSpPr>
        <p:spPr>
          <a:xfrm>
            <a:off x="1151476" y="2285579"/>
            <a:ext cx="5959007"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GetMonthlyDataBundleTransactions</a:t>
            </a:r>
            <a:r>
              <a:rPr lang="en-US" dirty="0"/>
              <a:t>()</a:t>
            </a:r>
            <a:endParaRPr lang="en-ZA" dirty="0"/>
          </a:p>
        </p:txBody>
      </p:sp>
      <p:sp>
        <p:nvSpPr>
          <p:cNvPr id="11" name="TextBox 10">
            <a:extLst>
              <a:ext uri="{FF2B5EF4-FFF2-40B4-BE49-F238E27FC236}">
                <a16:creationId xmlns:a16="http://schemas.microsoft.com/office/drawing/2014/main" id="{27BE92E4-72D5-3B43-E3D5-1B3A4683AC07}"/>
              </a:ext>
            </a:extLst>
          </p:cNvPr>
          <p:cNvSpPr txBox="1"/>
          <p:nvPr/>
        </p:nvSpPr>
        <p:spPr>
          <a:xfrm>
            <a:off x="1151476" y="2903182"/>
            <a:ext cx="524932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FetchMonthlyTransactions</a:t>
            </a:r>
            <a:r>
              <a:rPr lang="en-US" dirty="0"/>
              <a:t>()</a:t>
            </a:r>
            <a:endParaRPr lang="en-ZA" dirty="0"/>
          </a:p>
        </p:txBody>
      </p:sp>
    </p:spTree>
    <p:extLst>
      <p:ext uri="{BB962C8B-B14F-4D97-AF65-F5344CB8AC3E}">
        <p14:creationId xmlns:p14="http://schemas.microsoft.com/office/powerpoint/2010/main" val="724762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1828B08-75BB-7EC1-CF35-9021C1B2B98A}"/>
              </a:ext>
            </a:extLst>
          </p:cNvPr>
          <p:cNvSpPr>
            <a:spLocks noGrp="1"/>
          </p:cNvSpPr>
          <p:nvPr>
            <p:ph type="title"/>
          </p:nvPr>
        </p:nvSpPr>
        <p:spPr>
          <a:xfrm>
            <a:off x="643467" y="321734"/>
            <a:ext cx="10905066" cy="1135737"/>
          </a:xfrm>
        </p:spPr>
        <p:txBody>
          <a:bodyPr>
            <a:normAutofit/>
          </a:bodyPr>
          <a:lstStyle/>
          <a:p>
            <a:r>
              <a:rPr lang="en-US" sz="6000" dirty="0">
                <a:latin typeface="Calibri Light (Headings)"/>
              </a:rPr>
              <a:t>Content</a:t>
            </a:r>
            <a:endParaRPr lang="en-ZA" sz="6000" dirty="0">
              <a:latin typeface="Calibri Light (Headings)"/>
            </a:endParaRPr>
          </a:p>
        </p:txBody>
      </p:sp>
      <p:sp>
        <p:nvSpPr>
          <p:cNvPr id="5" name="Text Placeholder 4">
            <a:extLst>
              <a:ext uri="{FF2B5EF4-FFF2-40B4-BE49-F238E27FC236}">
                <a16:creationId xmlns:a16="http://schemas.microsoft.com/office/drawing/2014/main" id="{24FB4E99-1E1F-4B58-B768-A4251540DDE8}"/>
              </a:ext>
            </a:extLst>
          </p:cNvPr>
          <p:cNvSpPr>
            <a:spLocks noGrp="1"/>
          </p:cNvSpPr>
          <p:nvPr>
            <p:ph idx="1"/>
          </p:nvPr>
        </p:nvSpPr>
        <p:spPr/>
        <p:txBody>
          <a:bodyPr/>
          <a:lstStyle/>
          <a:p>
            <a:r>
              <a:rPr lang="en-US" sz="6000" b="1" dirty="0"/>
              <a:t>Content</a:t>
            </a:r>
            <a:endParaRPr lang="en-ZA" sz="6000" b="1" dirty="0"/>
          </a:p>
        </p:txBody>
      </p:sp>
      <p:sp>
        <p:nvSpPr>
          <p:cNvPr id="22" name="Rectangle 1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Logo, icon&#10;&#10;Description automatically generated">
            <a:extLst>
              <a:ext uri="{FF2B5EF4-FFF2-40B4-BE49-F238E27FC236}">
                <a16:creationId xmlns:a16="http://schemas.microsoft.com/office/drawing/2014/main" id="{844EFDF9-A7F0-4FC8-861E-3ACEB7BC278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431185" y="6039580"/>
            <a:ext cx="475727" cy="555183"/>
          </a:xfrm>
          <a:prstGeom prst="rect">
            <a:avLst/>
          </a:prstGeom>
        </p:spPr>
      </p:pic>
      <p:pic>
        <p:nvPicPr>
          <p:cNvPr id="10" name="Picture 9">
            <a:extLst>
              <a:ext uri="{FF2B5EF4-FFF2-40B4-BE49-F238E27FC236}">
                <a16:creationId xmlns:a16="http://schemas.microsoft.com/office/drawing/2014/main" id="{3D9B24EA-7B31-4E77-8F44-7058AD1626A2}"/>
              </a:ext>
            </a:extLst>
          </p:cNvPr>
          <p:cNvPicPr>
            <a:picLocks noChangeAspect="1"/>
          </p:cNvPicPr>
          <p:nvPr/>
        </p:nvPicPr>
        <p:blipFill>
          <a:blip r:embed="rId4"/>
          <a:stretch>
            <a:fillRect/>
          </a:stretch>
        </p:blipFill>
        <p:spPr>
          <a:xfrm>
            <a:off x="0" y="0"/>
            <a:ext cx="1151477" cy="440958"/>
          </a:xfrm>
          <a:prstGeom prst="rect">
            <a:avLst/>
          </a:prstGeom>
        </p:spPr>
      </p:pic>
      <p:graphicFrame>
        <p:nvGraphicFramePr>
          <p:cNvPr id="8" name="Text Placeholder 3">
            <a:extLst>
              <a:ext uri="{FF2B5EF4-FFF2-40B4-BE49-F238E27FC236}">
                <a16:creationId xmlns:a16="http://schemas.microsoft.com/office/drawing/2014/main" id="{57989371-F9D9-4C27-95DB-3FA06DA0906E}"/>
              </a:ext>
            </a:extLst>
          </p:cNvPr>
          <p:cNvGraphicFramePr/>
          <p:nvPr>
            <p:extLst>
              <p:ext uri="{D42A27DB-BD31-4B8C-83A1-F6EECF244321}">
                <p14:modId xmlns:p14="http://schemas.microsoft.com/office/powerpoint/2010/main" val="1499777777"/>
              </p:ext>
            </p:extLst>
          </p:nvPr>
        </p:nvGraphicFramePr>
        <p:xfrm>
          <a:off x="643467" y="1782981"/>
          <a:ext cx="10905066" cy="439398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8915750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5" name="Rectangle 114">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B01449-8363-4007-9358-27D7966185DE}"/>
              </a:ext>
            </a:extLst>
          </p:cNvPr>
          <p:cNvSpPr>
            <a:spLocks noGrp="1"/>
          </p:cNvSpPr>
          <p:nvPr>
            <p:ph type="title"/>
          </p:nvPr>
        </p:nvSpPr>
        <p:spPr>
          <a:xfrm>
            <a:off x="841248" y="548640"/>
            <a:ext cx="3600860" cy="5431536"/>
          </a:xfrm>
        </p:spPr>
        <p:txBody>
          <a:bodyPr vert="horz" lIns="91440" tIns="45720" rIns="91440" bIns="45720" rtlCol="0" anchor="ctr">
            <a:normAutofit/>
          </a:bodyPr>
          <a:lstStyle/>
          <a:p>
            <a:r>
              <a:rPr lang="en-US" sz="5400" kern="1200">
                <a:solidFill>
                  <a:schemeClr val="tx1"/>
                </a:solidFill>
                <a:latin typeface="+mj-lt"/>
                <a:ea typeface="+mj-ea"/>
                <a:cs typeface="+mj-cs"/>
              </a:rPr>
              <a:t>How to Keep Code Clean</a:t>
            </a:r>
          </a:p>
        </p:txBody>
      </p:sp>
      <p:sp>
        <p:nvSpPr>
          <p:cNvPr id="117"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68E3DFF0-85DD-5383-B429-D69DCC1E5DFC}"/>
              </a:ext>
            </a:extLst>
          </p:cNvPr>
          <p:cNvSpPr txBox="1">
            <a:spLocks/>
          </p:cNvSpPr>
          <p:nvPr/>
        </p:nvSpPr>
        <p:spPr>
          <a:xfrm>
            <a:off x="5126418" y="552091"/>
            <a:ext cx="6224335" cy="5431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yriad Pro" charset="0"/>
                <a:ea typeface="Myriad Pro" charset="0"/>
                <a:cs typeface="Myriad Pro" charset="0"/>
              </a:defRPr>
            </a:lvl1pPr>
          </a:lstStyle>
          <a:p>
            <a:pPr>
              <a:spcAft>
                <a:spcPts val="600"/>
              </a:spcAft>
            </a:pPr>
            <a:r>
              <a:rPr lang="en-US" sz="2800" dirty="0">
                <a:latin typeface="+mn-lt"/>
                <a:ea typeface="+mn-ea"/>
                <a:cs typeface="+mn-cs"/>
              </a:rPr>
              <a:t>Function Rules</a:t>
            </a:r>
          </a:p>
          <a:p>
            <a:pPr marL="342900" indent="-228600">
              <a:spcAft>
                <a:spcPts val="600"/>
              </a:spcAft>
              <a:buFont typeface="Arial" panose="020B0604020202020204" pitchFamily="34" charset="0"/>
              <a:buChar char="•"/>
            </a:pPr>
            <a:r>
              <a:rPr lang="en-US" sz="2200" b="0" dirty="0">
                <a:latin typeface="+mn-lt"/>
                <a:ea typeface="+mn-ea"/>
                <a:cs typeface="+mn-cs"/>
              </a:rPr>
              <a:t>Functions should be small</a:t>
            </a:r>
          </a:p>
          <a:p>
            <a:pPr marL="342900" indent="-228600">
              <a:spcAft>
                <a:spcPts val="600"/>
              </a:spcAft>
              <a:buFont typeface="Arial" panose="020B0604020202020204" pitchFamily="34" charset="0"/>
              <a:buChar char="•"/>
            </a:pPr>
            <a:r>
              <a:rPr lang="en-US" sz="2200" b="0" dirty="0">
                <a:latin typeface="+mn-lt"/>
                <a:ea typeface="+mn-ea"/>
                <a:cs typeface="+mn-cs"/>
              </a:rPr>
              <a:t>Do one thing.</a:t>
            </a:r>
          </a:p>
          <a:p>
            <a:pPr marL="342900" indent="-228600">
              <a:spcAft>
                <a:spcPts val="600"/>
              </a:spcAft>
              <a:buFont typeface="Arial" panose="020B0604020202020204" pitchFamily="34" charset="0"/>
              <a:buChar char="•"/>
            </a:pPr>
            <a:r>
              <a:rPr lang="en-US" sz="2200" b="0" dirty="0">
                <a:latin typeface="+mn-lt"/>
                <a:ea typeface="+mn-ea"/>
                <a:cs typeface="+mn-cs"/>
              </a:rPr>
              <a:t>Use descriptive names.</a:t>
            </a:r>
          </a:p>
          <a:p>
            <a:pPr marL="342900" indent="-228600">
              <a:spcAft>
                <a:spcPts val="600"/>
              </a:spcAft>
              <a:buFont typeface="Arial" panose="020B0604020202020204" pitchFamily="34" charset="0"/>
              <a:buChar char="•"/>
            </a:pPr>
            <a:r>
              <a:rPr lang="en-US" sz="2200" b="0" dirty="0">
                <a:latin typeface="+mn-lt"/>
                <a:ea typeface="+mn-ea"/>
                <a:cs typeface="+mn-cs"/>
              </a:rPr>
              <a:t>Prefer fewer arguments.</a:t>
            </a:r>
          </a:p>
          <a:p>
            <a:pPr marL="342900" indent="-228600">
              <a:spcAft>
                <a:spcPts val="600"/>
              </a:spcAft>
              <a:buFont typeface="Arial" panose="020B0604020202020204" pitchFamily="34" charset="0"/>
              <a:buChar char="•"/>
            </a:pPr>
            <a:r>
              <a:rPr lang="en-US" sz="2200" b="0" dirty="0">
                <a:latin typeface="+mn-lt"/>
                <a:ea typeface="+mn-ea"/>
                <a:cs typeface="+mn-cs"/>
              </a:rPr>
              <a:t>Don't use flag arguments. Split method into several independent methods that can be called from the client without the flag.</a:t>
            </a:r>
            <a:br>
              <a:rPr lang="en-US" sz="2200" dirty="0">
                <a:latin typeface="+mn-lt"/>
                <a:ea typeface="+mn-ea"/>
                <a:cs typeface="+mn-cs"/>
              </a:rPr>
            </a:br>
            <a:r>
              <a:rPr lang="en-US" sz="2200" dirty="0">
                <a:latin typeface="+mn-lt"/>
                <a:ea typeface="+mn-ea"/>
                <a:cs typeface="+mn-cs"/>
              </a:rPr>
              <a:t> </a:t>
            </a:r>
          </a:p>
        </p:txBody>
      </p:sp>
      <p:pic>
        <p:nvPicPr>
          <p:cNvPr id="7" name="Picture 6" descr="Logo, icon&#10;&#10;Description automatically generated">
            <a:extLst>
              <a:ext uri="{FF2B5EF4-FFF2-40B4-BE49-F238E27FC236}">
                <a16:creationId xmlns:a16="http://schemas.microsoft.com/office/drawing/2014/main" id="{03988376-171F-4A88-9796-381FF8F95B8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41134" y="5922619"/>
            <a:ext cx="475727" cy="555183"/>
          </a:xfrm>
          <a:prstGeom prst="rect">
            <a:avLst/>
          </a:prstGeom>
        </p:spPr>
      </p:pic>
      <p:pic>
        <p:nvPicPr>
          <p:cNvPr id="9" name="Picture 8">
            <a:extLst>
              <a:ext uri="{FF2B5EF4-FFF2-40B4-BE49-F238E27FC236}">
                <a16:creationId xmlns:a16="http://schemas.microsoft.com/office/drawing/2014/main" id="{DB4BA9E7-254A-4CD8-AF3E-8B29AE4DFCEC}"/>
              </a:ext>
            </a:extLst>
          </p:cNvPr>
          <p:cNvPicPr>
            <a:picLocks noChangeAspect="1"/>
          </p:cNvPicPr>
          <p:nvPr/>
        </p:nvPicPr>
        <p:blipFill>
          <a:blip r:embed="rId4"/>
          <a:stretch>
            <a:fillRect/>
          </a:stretch>
        </p:blipFill>
        <p:spPr>
          <a:xfrm>
            <a:off x="0" y="0"/>
            <a:ext cx="1151477" cy="440958"/>
          </a:xfrm>
          <a:prstGeom prst="rect">
            <a:avLst/>
          </a:prstGeom>
        </p:spPr>
      </p:pic>
      <p:sp>
        <p:nvSpPr>
          <p:cNvPr id="10" name="Title 1">
            <a:extLst>
              <a:ext uri="{FF2B5EF4-FFF2-40B4-BE49-F238E27FC236}">
                <a16:creationId xmlns:a16="http://schemas.microsoft.com/office/drawing/2014/main" id="{5C98CEB7-3D95-64DA-D628-16110647DA2D}"/>
              </a:ext>
            </a:extLst>
          </p:cNvPr>
          <p:cNvSpPr txBox="1">
            <a:spLocks/>
          </p:cNvSpPr>
          <p:nvPr/>
        </p:nvSpPr>
        <p:spPr>
          <a:xfrm>
            <a:off x="5952184" y="2270168"/>
            <a:ext cx="5238466" cy="26545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Myriad Pro" charset="0"/>
                <a:ea typeface="Myriad Pro" charset="0"/>
                <a:cs typeface="Myriad Pro" charset="0"/>
              </a:defRPr>
            </a:lvl1pPr>
          </a:lstStyle>
          <a:p>
            <a:pPr>
              <a:spcAft>
                <a:spcPts val="600"/>
              </a:spcAft>
            </a:pPr>
            <a:br>
              <a:rPr lang="en-US" sz="6000" dirty="0">
                <a:latin typeface="+mj-lt"/>
                <a:ea typeface="+mj-ea"/>
                <a:cs typeface="+mj-cs"/>
              </a:rPr>
            </a:br>
            <a:r>
              <a:rPr lang="en-US" sz="6000" dirty="0">
                <a:latin typeface="+mj-lt"/>
                <a:ea typeface="+mj-ea"/>
                <a:cs typeface="+mj-cs"/>
              </a:rPr>
              <a:t> </a:t>
            </a:r>
            <a:endParaRPr lang="en-US" sz="6000">
              <a:latin typeface="+mj-lt"/>
              <a:ea typeface="+mj-ea"/>
              <a:cs typeface="+mj-cs"/>
            </a:endParaRPr>
          </a:p>
        </p:txBody>
      </p:sp>
    </p:spTree>
    <p:extLst>
      <p:ext uri="{BB962C8B-B14F-4D97-AF65-F5344CB8AC3E}">
        <p14:creationId xmlns:p14="http://schemas.microsoft.com/office/powerpoint/2010/main" val="2766309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5" name="Rectangle 114">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B01449-8363-4007-9358-27D7966185DE}"/>
              </a:ext>
            </a:extLst>
          </p:cNvPr>
          <p:cNvSpPr>
            <a:spLocks noGrp="1"/>
          </p:cNvSpPr>
          <p:nvPr>
            <p:ph type="title"/>
          </p:nvPr>
        </p:nvSpPr>
        <p:spPr>
          <a:xfrm>
            <a:off x="841248" y="548640"/>
            <a:ext cx="3600860" cy="5431536"/>
          </a:xfrm>
        </p:spPr>
        <p:txBody>
          <a:bodyPr vert="horz" lIns="91440" tIns="45720" rIns="91440" bIns="45720" rtlCol="0" anchor="ctr">
            <a:normAutofit/>
          </a:bodyPr>
          <a:lstStyle/>
          <a:p>
            <a:r>
              <a:rPr lang="en-US" sz="5400" kern="1200">
                <a:solidFill>
                  <a:schemeClr val="tx1"/>
                </a:solidFill>
                <a:latin typeface="+mj-lt"/>
                <a:ea typeface="+mj-ea"/>
                <a:cs typeface="+mj-cs"/>
              </a:rPr>
              <a:t>How to Keep Code Clean</a:t>
            </a:r>
          </a:p>
        </p:txBody>
      </p:sp>
      <p:sp>
        <p:nvSpPr>
          <p:cNvPr id="117"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68E3DFF0-85DD-5383-B429-D69DCC1E5DFC}"/>
              </a:ext>
            </a:extLst>
          </p:cNvPr>
          <p:cNvSpPr txBox="1">
            <a:spLocks/>
          </p:cNvSpPr>
          <p:nvPr/>
        </p:nvSpPr>
        <p:spPr>
          <a:xfrm>
            <a:off x="5126418" y="552091"/>
            <a:ext cx="6224335" cy="5431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yriad Pro" charset="0"/>
                <a:ea typeface="Myriad Pro" charset="0"/>
                <a:cs typeface="Myriad Pro" charset="0"/>
              </a:defRPr>
            </a:lvl1pPr>
          </a:lstStyle>
          <a:p>
            <a:pPr>
              <a:spcAft>
                <a:spcPts val="600"/>
              </a:spcAft>
            </a:pPr>
            <a:r>
              <a:rPr lang="en-US" sz="2800" dirty="0">
                <a:latin typeface="+mn-lt"/>
                <a:ea typeface="+mn-ea"/>
                <a:cs typeface="+mn-cs"/>
              </a:rPr>
              <a:t>Comments Rules</a:t>
            </a:r>
          </a:p>
          <a:p>
            <a:pPr marL="342900" indent="-228600">
              <a:spcAft>
                <a:spcPts val="600"/>
              </a:spcAft>
              <a:buFont typeface="Arial" panose="020B0604020202020204" pitchFamily="34" charset="0"/>
              <a:buChar char="•"/>
            </a:pPr>
            <a:r>
              <a:rPr lang="en-US" sz="2200" b="0" dirty="0">
                <a:latin typeface="+mn-lt"/>
                <a:ea typeface="+mn-ea"/>
                <a:cs typeface="+mn-cs"/>
              </a:rPr>
              <a:t>Always try to explain yourself in code.</a:t>
            </a:r>
          </a:p>
          <a:p>
            <a:pPr marL="342900" indent="-228600">
              <a:spcAft>
                <a:spcPts val="600"/>
              </a:spcAft>
              <a:buFont typeface="Arial" panose="020B0604020202020204" pitchFamily="34" charset="0"/>
              <a:buChar char="•"/>
            </a:pPr>
            <a:r>
              <a:rPr lang="en-US" sz="2200" b="0" dirty="0">
                <a:latin typeface="+mn-lt"/>
                <a:ea typeface="+mn-ea"/>
                <a:cs typeface="+mn-cs"/>
              </a:rPr>
              <a:t>Don't be redundant.</a:t>
            </a:r>
          </a:p>
          <a:p>
            <a:pPr marL="342900" indent="-228600">
              <a:spcAft>
                <a:spcPts val="600"/>
              </a:spcAft>
              <a:buFont typeface="Arial" panose="020B0604020202020204" pitchFamily="34" charset="0"/>
              <a:buChar char="•"/>
            </a:pPr>
            <a:r>
              <a:rPr lang="en-US" sz="2200" b="0" dirty="0">
                <a:latin typeface="+mn-lt"/>
                <a:ea typeface="+mn-ea"/>
                <a:cs typeface="+mn-cs"/>
              </a:rPr>
              <a:t>Don't add obvious noise.</a:t>
            </a:r>
          </a:p>
          <a:p>
            <a:pPr marL="342900" indent="-228600">
              <a:spcAft>
                <a:spcPts val="600"/>
              </a:spcAft>
              <a:buFont typeface="Arial" panose="020B0604020202020204" pitchFamily="34" charset="0"/>
              <a:buChar char="•"/>
            </a:pPr>
            <a:r>
              <a:rPr lang="en-US" sz="2200" b="0" dirty="0">
                <a:latin typeface="+mn-lt"/>
                <a:ea typeface="+mn-ea"/>
                <a:cs typeface="+mn-cs"/>
              </a:rPr>
              <a:t>Don't use closing brace comments.</a:t>
            </a:r>
          </a:p>
          <a:p>
            <a:pPr marL="342900" indent="-228600">
              <a:spcAft>
                <a:spcPts val="600"/>
              </a:spcAft>
              <a:buFont typeface="Arial" panose="020B0604020202020204" pitchFamily="34" charset="0"/>
              <a:buChar char="•"/>
            </a:pPr>
            <a:r>
              <a:rPr lang="en-US" sz="2200" b="0" dirty="0">
                <a:latin typeface="+mn-lt"/>
                <a:ea typeface="+mn-ea"/>
                <a:cs typeface="+mn-cs"/>
              </a:rPr>
              <a:t>Don't comment out code. Just remove.</a:t>
            </a:r>
          </a:p>
          <a:p>
            <a:pPr marL="342900" indent="-228600">
              <a:spcAft>
                <a:spcPts val="600"/>
              </a:spcAft>
              <a:buFont typeface="Arial" panose="020B0604020202020204" pitchFamily="34" charset="0"/>
              <a:buChar char="•"/>
            </a:pPr>
            <a:r>
              <a:rPr lang="en-US" sz="2200" b="0" dirty="0">
                <a:latin typeface="+mn-lt"/>
                <a:ea typeface="+mn-ea"/>
                <a:cs typeface="+mn-cs"/>
              </a:rPr>
              <a:t>Use as explanation of intent.</a:t>
            </a:r>
          </a:p>
          <a:p>
            <a:pPr marL="342900" indent="-228600">
              <a:spcAft>
                <a:spcPts val="600"/>
              </a:spcAft>
              <a:buFont typeface="Arial" panose="020B0604020202020204" pitchFamily="34" charset="0"/>
              <a:buChar char="•"/>
            </a:pPr>
            <a:r>
              <a:rPr lang="en-US" sz="2200" b="0" dirty="0">
                <a:latin typeface="+mn-lt"/>
                <a:ea typeface="+mn-ea"/>
                <a:cs typeface="+mn-cs"/>
              </a:rPr>
              <a:t>Use as clarification of code.</a:t>
            </a:r>
          </a:p>
          <a:p>
            <a:pPr marL="342900" indent="-228600">
              <a:spcAft>
                <a:spcPts val="600"/>
              </a:spcAft>
              <a:buFont typeface="Arial" panose="020B0604020202020204" pitchFamily="34" charset="0"/>
              <a:buChar char="•"/>
            </a:pPr>
            <a:r>
              <a:rPr lang="en-US" sz="2200" b="0" dirty="0">
                <a:latin typeface="+mn-lt"/>
                <a:ea typeface="+mn-ea"/>
                <a:cs typeface="+mn-cs"/>
              </a:rPr>
              <a:t>Use as warning of consequences.</a:t>
            </a:r>
            <a:br>
              <a:rPr lang="en-US" sz="2200" dirty="0">
                <a:latin typeface="+mn-lt"/>
                <a:ea typeface="+mn-ea"/>
                <a:cs typeface="+mn-cs"/>
              </a:rPr>
            </a:br>
            <a:r>
              <a:rPr lang="en-US" sz="2200" dirty="0">
                <a:latin typeface="+mn-lt"/>
                <a:ea typeface="+mn-ea"/>
                <a:cs typeface="+mn-cs"/>
              </a:rPr>
              <a:t> </a:t>
            </a:r>
          </a:p>
        </p:txBody>
      </p:sp>
      <p:pic>
        <p:nvPicPr>
          <p:cNvPr id="7" name="Picture 6" descr="Logo, icon&#10;&#10;Description automatically generated">
            <a:extLst>
              <a:ext uri="{FF2B5EF4-FFF2-40B4-BE49-F238E27FC236}">
                <a16:creationId xmlns:a16="http://schemas.microsoft.com/office/drawing/2014/main" id="{03988376-171F-4A88-9796-381FF8F95B8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41134" y="5922619"/>
            <a:ext cx="475727" cy="555183"/>
          </a:xfrm>
          <a:prstGeom prst="rect">
            <a:avLst/>
          </a:prstGeom>
        </p:spPr>
      </p:pic>
      <p:pic>
        <p:nvPicPr>
          <p:cNvPr id="9" name="Picture 8">
            <a:extLst>
              <a:ext uri="{FF2B5EF4-FFF2-40B4-BE49-F238E27FC236}">
                <a16:creationId xmlns:a16="http://schemas.microsoft.com/office/drawing/2014/main" id="{DB4BA9E7-254A-4CD8-AF3E-8B29AE4DFCEC}"/>
              </a:ext>
            </a:extLst>
          </p:cNvPr>
          <p:cNvPicPr>
            <a:picLocks noChangeAspect="1"/>
          </p:cNvPicPr>
          <p:nvPr/>
        </p:nvPicPr>
        <p:blipFill>
          <a:blip r:embed="rId4"/>
          <a:stretch>
            <a:fillRect/>
          </a:stretch>
        </p:blipFill>
        <p:spPr>
          <a:xfrm>
            <a:off x="0" y="0"/>
            <a:ext cx="1151477" cy="440958"/>
          </a:xfrm>
          <a:prstGeom prst="rect">
            <a:avLst/>
          </a:prstGeom>
        </p:spPr>
      </p:pic>
      <p:sp>
        <p:nvSpPr>
          <p:cNvPr id="10" name="Title 1">
            <a:extLst>
              <a:ext uri="{FF2B5EF4-FFF2-40B4-BE49-F238E27FC236}">
                <a16:creationId xmlns:a16="http://schemas.microsoft.com/office/drawing/2014/main" id="{5C98CEB7-3D95-64DA-D628-16110647DA2D}"/>
              </a:ext>
            </a:extLst>
          </p:cNvPr>
          <p:cNvSpPr txBox="1">
            <a:spLocks/>
          </p:cNvSpPr>
          <p:nvPr/>
        </p:nvSpPr>
        <p:spPr>
          <a:xfrm>
            <a:off x="5952184" y="2270168"/>
            <a:ext cx="5238466" cy="26545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Myriad Pro" charset="0"/>
                <a:ea typeface="Myriad Pro" charset="0"/>
                <a:cs typeface="Myriad Pro" charset="0"/>
              </a:defRPr>
            </a:lvl1pPr>
          </a:lstStyle>
          <a:p>
            <a:pPr>
              <a:spcAft>
                <a:spcPts val="600"/>
              </a:spcAft>
            </a:pPr>
            <a:br>
              <a:rPr lang="en-US" sz="6000" dirty="0">
                <a:latin typeface="+mj-lt"/>
                <a:ea typeface="+mj-ea"/>
                <a:cs typeface="+mj-cs"/>
              </a:rPr>
            </a:br>
            <a:r>
              <a:rPr lang="en-US" sz="6000" dirty="0">
                <a:latin typeface="+mj-lt"/>
                <a:ea typeface="+mj-ea"/>
                <a:cs typeface="+mj-cs"/>
              </a:rPr>
              <a:t> </a:t>
            </a:r>
            <a:endParaRPr lang="en-US" sz="6000">
              <a:latin typeface="+mj-lt"/>
              <a:ea typeface="+mj-ea"/>
              <a:cs typeface="+mj-cs"/>
            </a:endParaRPr>
          </a:p>
        </p:txBody>
      </p:sp>
    </p:spTree>
    <p:extLst>
      <p:ext uri="{BB962C8B-B14F-4D97-AF65-F5344CB8AC3E}">
        <p14:creationId xmlns:p14="http://schemas.microsoft.com/office/powerpoint/2010/main" val="3943508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4" name="Rectangle 133">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5F4E384-4631-E439-08C9-15E043C9AD69}"/>
              </a:ext>
            </a:extLst>
          </p:cNvPr>
          <p:cNvSpPr txBox="1"/>
          <p:nvPr/>
        </p:nvSpPr>
        <p:spPr>
          <a:xfrm>
            <a:off x="838200" y="184805"/>
            <a:ext cx="105156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b="1" kern="1200" dirty="0">
                <a:solidFill>
                  <a:schemeClr val="tx1"/>
                </a:solidFill>
                <a:latin typeface="+mj-lt"/>
                <a:ea typeface="+mj-ea"/>
                <a:cs typeface="+mj-cs"/>
              </a:rPr>
              <a:t>Comments Rules</a:t>
            </a:r>
          </a:p>
        </p:txBody>
      </p:sp>
      <p:pic>
        <p:nvPicPr>
          <p:cNvPr id="3" name="Picture 2">
            <a:extLst>
              <a:ext uri="{FF2B5EF4-FFF2-40B4-BE49-F238E27FC236}">
                <a16:creationId xmlns:a16="http://schemas.microsoft.com/office/drawing/2014/main" id="{3805BC69-DBC1-9021-EB53-8456C101113B}"/>
              </a:ext>
            </a:extLst>
          </p:cNvPr>
          <p:cNvPicPr>
            <a:picLocks noChangeAspect="1"/>
          </p:cNvPicPr>
          <p:nvPr/>
        </p:nvPicPr>
        <p:blipFill>
          <a:blip r:embed="rId3"/>
          <a:stretch>
            <a:fillRect/>
          </a:stretch>
        </p:blipFill>
        <p:spPr>
          <a:xfrm>
            <a:off x="919704" y="1845426"/>
            <a:ext cx="10349538" cy="4450303"/>
          </a:xfrm>
          <a:prstGeom prst="rect">
            <a:avLst/>
          </a:prstGeom>
        </p:spPr>
      </p:pic>
      <p:pic>
        <p:nvPicPr>
          <p:cNvPr id="7" name="Picture 6" descr="Logo, icon&#10;&#10;Description automatically generated">
            <a:extLst>
              <a:ext uri="{FF2B5EF4-FFF2-40B4-BE49-F238E27FC236}">
                <a16:creationId xmlns:a16="http://schemas.microsoft.com/office/drawing/2014/main" id="{03988376-171F-4A88-9796-381FF8F95B8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1134" y="5922619"/>
            <a:ext cx="475727" cy="555183"/>
          </a:xfrm>
          <a:prstGeom prst="rect">
            <a:avLst/>
          </a:prstGeom>
        </p:spPr>
      </p:pic>
    </p:spTree>
    <p:extLst>
      <p:ext uri="{BB962C8B-B14F-4D97-AF65-F5344CB8AC3E}">
        <p14:creationId xmlns:p14="http://schemas.microsoft.com/office/powerpoint/2010/main" val="30201128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6" name="Rectangle 151">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149CDBA-D0E8-D033-AEEA-2C76FF7D8422}"/>
              </a:ext>
            </a:extLst>
          </p:cNvPr>
          <p:cNvSpPr txBox="1"/>
          <p:nvPr/>
        </p:nvSpPr>
        <p:spPr>
          <a:xfrm>
            <a:off x="638881" y="417576"/>
            <a:ext cx="10909640" cy="124939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6600" b="1" kern="1200">
                <a:solidFill>
                  <a:schemeClr val="tx1"/>
                </a:solidFill>
                <a:latin typeface="+mj-lt"/>
                <a:ea typeface="+mj-ea"/>
                <a:cs typeface="+mj-cs"/>
              </a:rPr>
              <a:t>Comments Rules</a:t>
            </a:r>
          </a:p>
        </p:txBody>
      </p:sp>
      <p:sp>
        <p:nvSpPr>
          <p:cNvPr id="157"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686BCC8-A96F-A991-72C8-DE28DFE26308}"/>
              </a:ext>
            </a:extLst>
          </p:cNvPr>
          <p:cNvPicPr>
            <a:picLocks noChangeAspect="1"/>
          </p:cNvPicPr>
          <p:nvPr/>
        </p:nvPicPr>
        <p:blipFill>
          <a:blip r:embed="rId3"/>
          <a:stretch>
            <a:fillRect/>
          </a:stretch>
        </p:blipFill>
        <p:spPr>
          <a:xfrm>
            <a:off x="1666880" y="2633472"/>
            <a:ext cx="8855192" cy="3586353"/>
          </a:xfrm>
          <a:prstGeom prst="rect">
            <a:avLst/>
          </a:prstGeom>
        </p:spPr>
      </p:pic>
      <p:pic>
        <p:nvPicPr>
          <p:cNvPr id="7" name="Picture 6" descr="Logo, icon&#10;&#10;Description automatically generated">
            <a:extLst>
              <a:ext uri="{FF2B5EF4-FFF2-40B4-BE49-F238E27FC236}">
                <a16:creationId xmlns:a16="http://schemas.microsoft.com/office/drawing/2014/main" id="{03988376-171F-4A88-9796-381FF8F95B8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1134" y="5922619"/>
            <a:ext cx="475727" cy="555183"/>
          </a:xfrm>
          <a:prstGeom prst="rect">
            <a:avLst/>
          </a:prstGeom>
        </p:spPr>
      </p:pic>
      <p:pic>
        <p:nvPicPr>
          <p:cNvPr id="9" name="Picture 8">
            <a:extLst>
              <a:ext uri="{FF2B5EF4-FFF2-40B4-BE49-F238E27FC236}">
                <a16:creationId xmlns:a16="http://schemas.microsoft.com/office/drawing/2014/main" id="{DB4BA9E7-254A-4CD8-AF3E-8B29AE4DFCEC}"/>
              </a:ext>
            </a:extLst>
          </p:cNvPr>
          <p:cNvPicPr>
            <a:picLocks noChangeAspect="1"/>
          </p:cNvPicPr>
          <p:nvPr/>
        </p:nvPicPr>
        <p:blipFill>
          <a:blip r:embed="rId5"/>
          <a:stretch>
            <a:fillRect/>
          </a:stretch>
        </p:blipFill>
        <p:spPr>
          <a:xfrm>
            <a:off x="0" y="0"/>
            <a:ext cx="1269242" cy="486056"/>
          </a:xfrm>
          <a:prstGeom prst="rect">
            <a:avLst/>
          </a:prstGeom>
        </p:spPr>
      </p:pic>
    </p:spTree>
    <p:extLst>
      <p:ext uri="{BB962C8B-B14F-4D97-AF65-F5344CB8AC3E}">
        <p14:creationId xmlns:p14="http://schemas.microsoft.com/office/powerpoint/2010/main" val="27574470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5" name="Rectangle 114">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B01449-8363-4007-9358-27D7966185DE}"/>
              </a:ext>
            </a:extLst>
          </p:cNvPr>
          <p:cNvSpPr>
            <a:spLocks noGrp="1"/>
          </p:cNvSpPr>
          <p:nvPr>
            <p:ph type="title"/>
          </p:nvPr>
        </p:nvSpPr>
        <p:spPr>
          <a:xfrm>
            <a:off x="841248" y="548640"/>
            <a:ext cx="3600860" cy="5431536"/>
          </a:xfrm>
        </p:spPr>
        <p:txBody>
          <a:bodyPr vert="horz" lIns="91440" tIns="45720" rIns="91440" bIns="45720" rtlCol="0" anchor="ctr">
            <a:normAutofit/>
          </a:bodyPr>
          <a:lstStyle/>
          <a:p>
            <a:r>
              <a:rPr lang="en-US" sz="5400" kern="1200" dirty="0">
                <a:solidFill>
                  <a:schemeClr val="tx1"/>
                </a:solidFill>
                <a:latin typeface="+mj-lt"/>
                <a:ea typeface="+mj-ea"/>
                <a:cs typeface="+mj-cs"/>
              </a:rPr>
              <a:t>How to Keep Code Clean</a:t>
            </a:r>
          </a:p>
        </p:txBody>
      </p:sp>
      <p:sp>
        <p:nvSpPr>
          <p:cNvPr id="117"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68E3DFF0-85DD-5383-B429-D69DCC1E5DFC}"/>
              </a:ext>
            </a:extLst>
          </p:cNvPr>
          <p:cNvSpPr txBox="1">
            <a:spLocks/>
          </p:cNvSpPr>
          <p:nvPr/>
        </p:nvSpPr>
        <p:spPr>
          <a:xfrm>
            <a:off x="5116799" y="419843"/>
            <a:ext cx="6224335" cy="21228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yriad Pro" charset="0"/>
                <a:ea typeface="Myriad Pro" charset="0"/>
                <a:cs typeface="Myriad Pro" charset="0"/>
              </a:defRPr>
            </a:lvl1pPr>
          </a:lstStyle>
          <a:p>
            <a:pPr>
              <a:spcAft>
                <a:spcPts val="600"/>
              </a:spcAft>
            </a:pPr>
            <a:r>
              <a:rPr lang="en-US" sz="3600" dirty="0">
                <a:latin typeface="Calibri Light (Headings)"/>
                <a:ea typeface="+mn-ea"/>
                <a:cs typeface="+mn-cs"/>
              </a:rPr>
              <a:t>Comments Rules</a:t>
            </a:r>
          </a:p>
          <a:p>
            <a:pPr marL="114300">
              <a:spcAft>
                <a:spcPts val="600"/>
              </a:spcAft>
            </a:pPr>
            <a:br>
              <a:rPr lang="en-US" sz="2200" dirty="0">
                <a:latin typeface="+mn-lt"/>
                <a:ea typeface="+mn-ea"/>
                <a:cs typeface="+mn-cs"/>
              </a:rPr>
            </a:br>
            <a:r>
              <a:rPr lang="en-US" sz="2200" dirty="0">
                <a:latin typeface="+mn-lt"/>
                <a:ea typeface="+mn-ea"/>
                <a:cs typeface="+mn-cs"/>
              </a:rPr>
              <a:t> </a:t>
            </a:r>
          </a:p>
        </p:txBody>
      </p:sp>
      <p:pic>
        <p:nvPicPr>
          <p:cNvPr id="7" name="Picture 6" descr="Logo, icon&#10;&#10;Description automatically generated">
            <a:extLst>
              <a:ext uri="{FF2B5EF4-FFF2-40B4-BE49-F238E27FC236}">
                <a16:creationId xmlns:a16="http://schemas.microsoft.com/office/drawing/2014/main" id="{03988376-171F-4A88-9796-381FF8F95B8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41134" y="5922619"/>
            <a:ext cx="475727" cy="555183"/>
          </a:xfrm>
          <a:prstGeom prst="rect">
            <a:avLst/>
          </a:prstGeom>
        </p:spPr>
      </p:pic>
      <p:pic>
        <p:nvPicPr>
          <p:cNvPr id="9" name="Picture 8">
            <a:extLst>
              <a:ext uri="{FF2B5EF4-FFF2-40B4-BE49-F238E27FC236}">
                <a16:creationId xmlns:a16="http://schemas.microsoft.com/office/drawing/2014/main" id="{DB4BA9E7-254A-4CD8-AF3E-8B29AE4DFCEC}"/>
              </a:ext>
            </a:extLst>
          </p:cNvPr>
          <p:cNvPicPr>
            <a:picLocks noChangeAspect="1"/>
          </p:cNvPicPr>
          <p:nvPr/>
        </p:nvPicPr>
        <p:blipFill>
          <a:blip r:embed="rId4"/>
          <a:stretch>
            <a:fillRect/>
          </a:stretch>
        </p:blipFill>
        <p:spPr>
          <a:xfrm>
            <a:off x="0" y="0"/>
            <a:ext cx="1151477" cy="440958"/>
          </a:xfrm>
          <a:prstGeom prst="rect">
            <a:avLst/>
          </a:prstGeom>
        </p:spPr>
      </p:pic>
      <p:sp>
        <p:nvSpPr>
          <p:cNvPr id="10" name="Title 1">
            <a:extLst>
              <a:ext uri="{FF2B5EF4-FFF2-40B4-BE49-F238E27FC236}">
                <a16:creationId xmlns:a16="http://schemas.microsoft.com/office/drawing/2014/main" id="{5C98CEB7-3D95-64DA-D628-16110647DA2D}"/>
              </a:ext>
            </a:extLst>
          </p:cNvPr>
          <p:cNvSpPr txBox="1">
            <a:spLocks/>
          </p:cNvSpPr>
          <p:nvPr/>
        </p:nvSpPr>
        <p:spPr>
          <a:xfrm>
            <a:off x="5952184" y="2270168"/>
            <a:ext cx="5238466" cy="26545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Myriad Pro" charset="0"/>
                <a:ea typeface="Myriad Pro" charset="0"/>
                <a:cs typeface="Myriad Pro" charset="0"/>
              </a:defRPr>
            </a:lvl1pPr>
          </a:lstStyle>
          <a:p>
            <a:pPr>
              <a:spcAft>
                <a:spcPts val="600"/>
              </a:spcAft>
            </a:pPr>
            <a:br>
              <a:rPr lang="en-US" sz="6000" dirty="0">
                <a:latin typeface="+mj-lt"/>
                <a:ea typeface="+mj-ea"/>
                <a:cs typeface="+mj-cs"/>
              </a:rPr>
            </a:br>
            <a:r>
              <a:rPr lang="en-US" sz="6000" dirty="0">
                <a:latin typeface="+mj-lt"/>
                <a:ea typeface="+mj-ea"/>
                <a:cs typeface="+mj-cs"/>
              </a:rPr>
              <a:t> </a:t>
            </a:r>
            <a:endParaRPr lang="en-US" sz="6000">
              <a:latin typeface="+mj-lt"/>
              <a:ea typeface="+mj-ea"/>
              <a:cs typeface="+mj-cs"/>
            </a:endParaRPr>
          </a:p>
        </p:txBody>
      </p:sp>
      <p:pic>
        <p:nvPicPr>
          <p:cNvPr id="6" name="Picture 5" descr="A picture containing text, person, wall, indoor&#10;&#10;Description automatically generated">
            <a:extLst>
              <a:ext uri="{FF2B5EF4-FFF2-40B4-BE49-F238E27FC236}">
                <a16:creationId xmlns:a16="http://schemas.microsoft.com/office/drawing/2014/main" id="{E05B8172-65A6-735A-BCF1-390B1208282C}"/>
              </a:ext>
            </a:extLst>
          </p:cNvPr>
          <p:cNvPicPr>
            <a:picLocks noChangeAspect="1"/>
          </p:cNvPicPr>
          <p:nvPr/>
        </p:nvPicPr>
        <p:blipFill>
          <a:blip r:embed="rId5"/>
          <a:stretch>
            <a:fillRect/>
          </a:stretch>
        </p:blipFill>
        <p:spPr>
          <a:xfrm>
            <a:off x="5116799" y="1440964"/>
            <a:ext cx="5715000" cy="4067175"/>
          </a:xfrm>
          <a:prstGeom prst="rect">
            <a:avLst/>
          </a:prstGeom>
        </p:spPr>
      </p:pic>
    </p:spTree>
    <p:extLst>
      <p:ext uri="{BB962C8B-B14F-4D97-AF65-F5344CB8AC3E}">
        <p14:creationId xmlns:p14="http://schemas.microsoft.com/office/powerpoint/2010/main" val="702416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5" name="Rectangle 114">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B01449-8363-4007-9358-27D7966185DE}"/>
              </a:ext>
            </a:extLst>
          </p:cNvPr>
          <p:cNvSpPr>
            <a:spLocks noGrp="1"/>
          </p:cNvSpPr>
          <p:nvPr>
            <p:ph type="title"/>
          </p:nvPr>
        </p:nvSpPr>
        <p:spPr>
          <a:xfrm>
            <a:off x="841248" y="548640"/>
            <a:ext cx="3600860" cy="5431536"/>
          </a:xfrm>
        </p:spPr>
        <p:txBody>
          <a:bodyPr vert="horz" lIns="91440" tIns="45720" rIns="91440" bIns="45720" rtlCol="0" anchor="ctr">
            <a:normAutofit/>
          </a:bodyPr>
          <a:lstStyle/>
          <a:p>
            <a:r>
              <a:rPr lang="en-US" sz="5400" kern="1200">
                <a:solidFill>
                  <a:schemeClr val="tx1"/>
                </a:solidFill>
                <a:latin typeface="+mj-lt"/>
                <a:ea typeface="+mj-ea"/>
                <a:cs typeface="+mj-cs"/>
              </a:rPr>
              <a:t>How to Keep Code Clean</a:t>
            </a:r>
          </a:p>
        </p:txBody>
      </p:sp>
      <p:sp>
        <p:nvSpPr>
          <p:cNvPr id="117"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68E3DFF0-85DD-5383-B429-D69DCC1E5DFC}"/>
              </a:ext>
            </a:extLst>
          </p:cNvPr>
          <p:cNvSpPr txBox="1">
            <a:spLocks/>
          </p:cNvSpPr>
          <p:nvPr/>
        </p:nvSpPr>
        <p:spPr>
          <a:xfrm>
            <a:off x="5126418" y="552091"/>
            <a:ext cx="6224335" cy="5431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yriad Pro" charset="0"/>
                <a:ea typeface="Myriad Pro" charset="0"/>
                <a:cs typeface="Myriad Pro" charset="0"/>
              </a:defRPr>
            </a:lvl1pPr>
          </a:lstStyle>
          <a:p>
            <a:pPr>
              <a:spcAft>
                <a:spcPts val="600"/>
              </a:spcAft>
            </a:pPr>
            <a:r>
              <a:rPr lang="en-US" sz="2800" dirty="0">
                <a:latin typeface="+mn-lt"/>
                <a:ea typeface="+mn-ea"/>
                <a:cs typeface="+mn-cs"/>
              </a:rPr>
              <a:t>Source Code Structure</a:t>
            </a:r>
          </a:p>
          <a:p>
            <a:pPr marL="342900" indent="-228600">
              <a:spcAft>
                <a:spcPts val="600"/>
              </a:spcAft>
              <a:buFont typeface="Arial" panose="020B0604020202020204" pitchFamily="34" charset="0"/>
              <a:buChar char="•"/>
            </a:pPr>
            <a:r>
              <a:rPr lang="en-US" sz="2200" b="0" dirty="0">
                <a:latin typeface="+mn-lt"/>
                <a:ea typeface="+mn-ea"/>
                <a:cs typeface="+mn-cs"/>
              </a:rPr>
              <a:t>Separate concepts vertically.</a:t>
            </a:r>
          </a:p>
          <a:p>
            <a:pPr marL="342900" indent="-228600">
              <a:spcAft>
                <a:spcPts val="600"/>
              </a:spcAft>
              <a:buFont typeface="Arial" panose="020B0604020202020204" pitchFamily="34" charset="0"/>
              <a:buChar char="•"/>
            </a:pPr>
            <a:r>
              <a:rPr lang="en-US" sz="2200" b="0" dirty="0">
                <a:latin typeface="+mn-lt"/>
                <a:ea typeface="+mn-ea"/>
                <a:cs typeface="+mn-cs"/>
              </a:rPr>
              <a:t>Related code should appear vertically dense.</a:t>
            </a:r>
          </a:p>
          <a:p>
            <a:pPr marL="342900" indent="-228600">
              <a:spcAft>
                <a:spcPts val="600"/>
              </a:spcAft>
              <a:buFont typeface="Arial" panose="020B0604020202020204" pitchFamily="34" charset="0"/>
              <a:buChar char="•"/>
            </a:pPr>
            <a:r>
              <a:rPr lang="en-US" sz="2200" b="0" dirty="0">
                <a:latin typeface="+mn-lt"/>
                <a:ea typeface="+mn-ea"/>
                <a:cs typeface="+mn-cs"/>
              </a:rPr>
              <a:t>Declare variables close to their usage.</a:t>
            </a:r>
          </a:p>
          <a:p>
            <a:pPr marL="342900" indent="-228600">
              <a:spcAft>
                <a:spcPts val="600"/>
              </a:spcAft>
              <a:buFont typeface="Arial" panose="020B0604020202020204" pitchFamily="34" charset="0"/>
              <a:buChar char="•"/>
            </a:pPr>
            <a:r>
              <a:rPr lang="en-US" sz="2200" b="0" dirty="0">
                <a:latin typeface="+mn-lt"/>
                <a:ea typeface="+mn-ea"/>
                <a:cs typeface="+mn-cs"/>
              </a:rPr>
              <a:t>Dependent functions should be close.</a:t>
            </a:r>
          </a:p>
          <a:p>
            <a:pPr marL="342900" indent="-228600">
              <a:spcAft>
                <a:spcPts val="600"/>
              </a:spcAft>
              <a:buFont typeface="Arial" panose="020B0604020202020204" pitchFamily="34" charset="0"/>
              <a:buChar char="•"/>
            </a:pPr>
            <a:r>
              <a:rPr lang="en-US" sz="2200" b="0" dirty="0">
                <a:latin typeface="+mn-lt"/>
                <a:ea typeface="+mn-ea"/>
                <a:cs typeface="+mn-cs"/>
              </a:rPr>
              <a:t>Similar functions should be close.</a:t>
            </a:r>
          </a:p>
          <a:p>
            <a:pPr marL="342900" indent="-228600">
              <a:spcAft>
                <a:spcPts val="600"/>
              </a:spcAft>
              <a:buFont typeface="Arial" panose="020B0604020202020204" pitchFamily="34" charset="0"/>
              <a:buChar char="•"/>
            </a:pPr>
            <a:r>
              <a:rPr lang="en-US" sz="2200" b="0" dirty="0">
                <a:latin typeface="+mn-lt"/>
                <a:ea typeface="+mn-ea"/>
                <a:cs typeface="+mn-cs"/>
              </a:rPr>
              <a:t>Place functions in the downward direction.</a:t>
            </a:r>
          </a:p>
          <a:p>
            <a:pPr marL="342900" indent="-228600">
              <a:spcAft>
                <a:spcPts val="600"/>
              </a:spcAft>
              <a:buFont typeface="Arial" panose="020B0604020202020204" pitchFamily="34" charset="0"/>
              <a:buChar char="•"/>
            </a:pPr>
            <a:r>
              <a:rPr lang="en-US" sz="2200" b="0" dirty="0">
                <a:latin typeface="+mn-lt"/>
                <a:ea typeface="+mn-ea"/>
                <a:cs typeface="+mn-cs"/>
              </a:rPr>
              <a:t>Keep lines short.</a:t>
            </a:r>
          </a:p>
          <a:p>
            <a:pPr marL="342900" indent="-228600">
              <a:spcAft>
                <a:spcPts val="600"/>
              </a:spcAft>
              <a:buFont typeface="Arial" panose="020B0604020202020204" pitchFamily="34" charset="0"/>
              <a:buChar char="•"/>
            </a:pPr>
            <a:r>
              <a:rPr lang="en-US" sz="2200" b="0" dirty="0">
                <a:latin typeface="+mn-lt"/>
                <a:ea typeface="+mn-ea"/>
                <a:cs typeface="+mn-cs"/>
              </a:rPr>
              <a:t>Don't use horizontal alignment.</a:t>
            </a:r>
          </a:p>
          <a:p>
            <a:pPr marL="342900" indent="-228600">
              <a:spcAft>
                <a:spcPts val="600"/>
              </a:spcAft>
              <a:buFont typeface="Arial" panose="020B0604020202020204" pitchFamily="34" charset="0"/>
              <a:buChar char="•"/>
            </a:pPr>
            <a:r>
              <a:rPr lang="en-US" sz="2200" b="0" dirty="0">
                <a:latin typeface="+mn-lt"/>
                <a:ea typeface="+mn-ea"/>
                <a:cs typeface="+mn-cs"/>
              </a:rPr>
              <a:t>Use white space to associate related things and disassociate weakly related.</a:t>
            </a:r>
          </a:p>
          <a:p>
            <a:pPr marL="342900" indent="-228600">
              <a:spcAft>
                <a:spcPts val="600"/>
              </a:spcAft>
              <a:buFont typeface="Arial" panose="020B0604020202020204" pitchFamily="34" charset="0"/>
              <a:buChar char="•"/>
            </a:pPr>
            <a:r>
              <a:rPr lang="en-US" sz="2200" b="0" dirty="0">
                <a:latin typeface="+mn-lt"/>
                <a:ea typeface="+mn-ea"/>
                <a:cs typeface="+mn-cs"/>
              </a:rPr>
              <a:t>Don't break indentation.</a:t>
            </a:r>
            <a:br>
              <a:rPr lang="en-US" sz="2200" dirty="0">
                <a:latin typeface="+mn-lt"/>
                <a:ea typeface="+mn-ea"/>
                <a:cs typeface="+mn-cs"/>
              </a:rPr>
            </a:br>
            <a:r>
              <a:rPr lang="en-US" sz="2200" dirty="0">
                <a:latin typeface="+mn-lt"/>
                <a:ea typeface="+mn-ea"/>
                <a:cs typeface="+mn-cs"/>
              </a:rPr>
              <a:t> </a:t>
            </a:r>
          </a:p>
        </p:txBody>
      </p:sp>
      <p:pic>
        <p:nvPicPr>
          <p:cNvPr id="7" name="Picture 6" descr="Logo, icon&#10;&#10;Description automatically generated">
            <a:extLst>
              <a:ext uri="{FF2B5EF4-FFF2-40B4-BE49-F238E27FC236}">
                <a16:creationId xmlns:a16="http://schemas.microsoft.com/office/drawing/2014/main" id="{03988376-171F-4A88-9796-381FF8F95B8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41134" y="5922619"/>
            <a:ext cx="475727" cy="555183"/>
          </a:xfrm>
          <a:prstGeom prst="rect">
            <a:avLst/>
          </a:prstGeom>
        </p:spPr>
      </p:pic>
      <p:pic>
        <p:nvPicPr>
          <p:cNvPr id="9" name="Picture 8">
            <a:extLst>
              <a:ext uri="{FF2B5EF4-FFF2-40B4-BE49-F238E27FC236}">
                <a16:creationId xmlns:a16="http://schemas.microsoft.com/office/drawing/2014/main" id="{DB4BA9E7-254A-4CD8-AF3E-8B29AE4DFCEC}"/>
              </a:ext>
            </a:extLst>
          </p:cNvPr>
          <p:cNvPicPr>
            <a:picLocks noChangeAspect="1"/>
          </p:cNvPicPr>
          <p:nvPr/>
        </p:nvPicPr>
        <p:blipFill>
          <a:blip r:embed="rId4"/>
          <a:stretch>
            <a:fillRect/>
          </a:stretch>
        </p:blipFill>
        <p:spPr>
          <a:xfrm>
            <a:off x="0" y="0"/>
            <a:ext cx="1151477" cy="440958"/>
          </a:xfrm>
          <a:prstGeom prst="rect">
            <a:avLst/>
          </a:prstGeom>
        </p:spPr>
      </p:pic>
      <p:sp>
        <p:nvSpPr>
          <p:cNvPr id="10" name="Title 1">
            <a:extLst>
              <a:ext uri="{FF2B5EF4-FFF2-40B4-BE49-F238E27FC236}">
                <a16:creationId xmlns:a16="http://schemas.microsoft.com/office/drawing/2014/main" id="{5C98CEB7-3D95-64DA-D628-16110647DA2D}"/>
              </a:ext>
            </a:extLst>
          </p:cNvPr>
          <p:cNvSpPr txBox="1">
            <a:spLocks/>
          </p:cNvSpPr>
          <p:nvPr/>
        </p:nvSpPr>
        <p:spPr>
          <a:xfrm>
            <a:off x="5952184" y="2270168"/>
            <a:ext cx="5238466" cy="26545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Myriad Pro" charset="0"/>
                <a:ea typeface="Myriad Pro" charset="0"/>
                <a:cs typeface="Myriad Pro" charset="0"/>
              </a:defRPr>
            </a:lvl1pPr>
          </a:lstStyle>
          <a:p>
            <a:pPr>
              <a:spcAft>
                <a:spcPts val="600"/>
              </a:spcAft>
            </a:pPr>
            <a:br>
              <a:rPr lang="en-US" sz="6000" dirty="0">
                <a:latin typeface="+mj-lt"/>
                <a:ea typeface="+mj-ea"/>
                <a:cs typeface="+mj-cs"/>
              </a:rPr>
            </a:br>
            <a:r>
              <a:rPr lang="en-US" sz="6000" dirty="0">
                <a:latin typeface="+mj-lt"/>
                <a:ea typeface="+mj-ea"/>
                <a:cs typeface="+mj-cs"/>
              </a:rPr>
              <a:t> </a:t>
            </a:r>
            <a:endParaRPr lang="en-US" sz="6000">
              <a:latin typeface="+mj-lt"/>
              <a:ea typeface="+mj-ea"/>
              <a:cs typeface="+mj-cs"/>
            </a:endParaRPr>
          </a:p>
        </p:txBody>
      </p:sp>
    </p:spTree>
    <p:extLst>
      <p:ext uri="{BB962C8B-B14F-4D97-AF65-F5344CB8AC3E}">
        <p14:creationId xmlns:p14="http://schemas.microsoft.com/office/powerpoint/2010/main" val="15015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5" name="Rectangle 114">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B01449-8363-4007-9358-27D7966185DE}"/>
              </a:ext>
            </a:extLst>
          </p:cNvPr>
          <p:cNvSpPr>
            <a:spLocks noGrp="1"/>
          </p:cNvSpPr>
          <p:nvPr>
            <p:ph type="title"/>
          </p:nvPr>
        </p:nvSpPr>
        <p:spPr>
          <a:xfrm>
            <a:off x="841248" y="548640"/>
            <a:ext cx="3600860" cy="5431536"/>
          </a:xfrm>
        </p:spPr>
        <p:txBody>
          <a:bodyPr vert="horz" lIns="91440" tIns="45720" rIns="91440" bIns="45720" rtlCol="0" anchor="ctr">
            <a:normAutofit/>
          </a:bodyPr>
          <a:lstStyle/>
          <a:p>
            <a:r>
              <a:rPr lang="en-US" sz="5400" kern="1200" dirty="0">
                <a:solidFill>
                  <a:schemeClr val="tx1"/>
                </a:solidFill>
                <a:latin typeface="+mj-lt"/>
                <a:ea typeface="+mj-ea"/>
                <a:cs typeface="+mj-cs"/>
              </a:rPr>
              <a:t>How to Keep Code Clean</a:t>
            </a:r>
          </a:p>
        </p:txBody>
      </p:sp>
      <p:sp>
        <p:nvSpPr>
          <p:cNvPr id="117"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68E3DFF0-85DD-5383-B429-D69DCC1E5DFC}"/>
              </a:ext>
            </a:extLst>
          </p:cNvPr>
          <p:cNvSpPr txBox="1">
            <a:spLocks/>
          </p:cNvSpPr>
          <p:nvPr/>
        </p:nvSpPr>
        <p:spPr>
          <a:xfrm>
            <a:off x="5126418" y="745274"/>
            <a:ext cx="6224335" cy="34661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yriad Pro" charset="0"/>
                <a:ea typeface="Myriad Pro" charset="0"/>
                <a:cs typeface="Myriad Pro" charset="0"/>
              </a:defRPr>
            </a:lvl1pPr>
          </a:lstStyle>
          <a:p>
            <a:pPr>
              <a:spcAft>
                <a:spcPts val="600"/>
              </a:spcAft>
            </a:pPr>
            <a:r>
              <a:rPr lang="en-US" sz="2800" kern="1200" dirty="0">
                <a:solidFill>
                  <a:schemeClr val="tx1"/>
                </a:solidFill>
                <a:latin typeface="+mn-lt"/>
                <a:ea typeface="+mj-ea"/>
                <a:cs typeface="+mj-cs"/>
              </a:rPr>
              <a:t>Code Formatting Tools</a:t>
            </a:r>
          </a:p>
          <a:p>
            <a:pPr marL="457200" indent="-457200">
              <a:spcAft>
                <a:spcPts val="600"/>
              </a:spcAft>
              <a:buFont typeface="Arial" panose="020B0604020202020204" pitchFamily="34" charset="0"/>
              <a:buChar char="•"/>
            </a:pPr>
            <a:r>
              <a:rPr lang="en-US" sz="2400" b="0" kern="1200" dirty="0">
                <a:solidFill>
                  <a:schemeClr val="tx1"/>
                </a:solidFill>
                <a:latin typeface="+mn-lt"/>
                <a:ea typeface="+mj-ea"/>
                <a:cs typeface="+mj-cs"/>
              </a:rPr>
              <a:t>ESLint</a:t>
            </a:r>
          </a:p>
          <a:p>
            <a:pPr marL="457200" indent="-457200">
              <a:spcAft>
                <a:spcPts val="600"/>
              </a:spcAft>
              <a:buFont typeface="Arial" panose="020B0604020202020204" pitchFamily="34" charset="0"/>
              <a:buChar char="•"/>
            </a:pPr>
            <a:r>
              <a:rPr lang="en-US" sz="2400" b="0" dirty="0">
                <a:latin typeface="+mn-lt"/>
                <a:ea typeface="+mj-ea"/>
                <a:cs typeface="+mj-cs"/>
              </a:rPr>
              <a:t>POOR SLQ</a:t>
            </a:r>
          </a:p>
          <a:p>
            <a:pPr marL="457200" indent="-457200">
              <a:spcAft>
                <a:spcPts val="600"/>
              </a:spcAft>
              <a:buFont typeface="Arial" panose="020B0604020202020204" pitchFamily="34" charset="0"/>
              <a:buChar char="•"/>
            </a:pPr>
            <a:r>
              <a:rPr lang="en-US" sz="2400" b="0" dirty="0">
                <a:latin typeface="+mn-lt"/>
                <a:ea typeface="+mj-ea"/>
                <a:cs typeface="+mj-cs"/>
              </a:rPr>
              <a:t>EditorConfig</a:t>
            </a:r>
            <a:endParaRPr lang="en-US" sz="2400" b="0" kern="1200" dirty="0">
              <a:solidFill>
                <a:schemeClr val="tx1"/>
              </a:solidFill>
              <a:latin typeface="+mn-lt"/>
              <a:ea typeface="+mj-ea"/>
              <a:cs typeface="+mj-cs"/>
            </a:endParaRPr>
          </a:p>
          <a:p>
            <a:pPr>
              <a:spcAft>
                <a:spcPts val="600"/>
              </a:spcAft>
            </a:pPr>
            <a:br>
              <a:rPr lang="en-US" sz="2200" dirty="0">
                <a:latin typeface="+mn-lt"/>
                <a:ea typeface="+mn-ea"/>
                <a:cs typeface="+mn-cs"/>
              </a:rPr>
            </a:br>
            <a:r>
              <a:rPr lang="en-US" sz="2200" dirty="0">
                <a:latin typeface="+mn-lt"/>
                <a:ea typeface="+mn-ea"/>
                <a:cs typeface="+mn-cs"/>
              </a:rPr>
              <a:t> </a:t>
            </a:r>
          </a:p>
        </p:txBody>
      </p:sp>
      <p:pic>
        <p:nvPicPr>
          <p:cNvPr id="7" name="Picture 6" descr="Logo, icon&#10;&#10;Description automatically generated">
            <a:extLst>
              <a:ext uri="{FF2B5EF4-FFF2-40B4-BE49-F238E27FC236}">
                <a16:creationId xmlns:a16="http://schemas.microsoft.com/office/drawing/2014/main" id="{03988376-171F-4A88-9796-381FF8F95B8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41134" y="5922619"/>
            <a:ext cx="475727" cy="555183"/>
          </a:xfrm>
          <a:prstGeom prst="rect">
            <a:avLst/>
          </a:prstGeom>
        </p:spPr>
      </p:pic>
      <p:pic>
        <p:nvPicPr>
          <p:cNvPr id="9" name="Picture 8">
            <a:extLst>
              <a:ext uri="{FF2B5EF4-FFF2-40B4-BE49-F238E27FC236}">
                <a16:creationId xmlns:a16="http://schemas.microsoft.com/office/drawing/2014/main" id="{DB4BA9E7-254A-4CD8-AF3E-8B29AE4DFCEC}"/>
              </a:ext>
            </a:extLst>
          </p:cNvPr>
          <p:cNvPicPr>
            <a:picLocks noChangeAspect="1"/>
          </p:cNvPicPr>
          <p:nvPr/>
        </p:nvPicPr>
        <p:blipFill>
          <a:blip r:embed="rId4"/>
          <a:stretch>
            <a:fillRect/>
          </a:stretch>
        </p:blipFill>
        <p:spPr>
          <a:xfrm>
            <a:off x="0" y="0"/>
            <a:ext cx="1151477" cy="440958"/>
          </a:xfrm>
          <a:prstGeom prst="rect">
            <a:avLst/>
          </a:prstGeom>
        </p:spPr>
      </p:pic>
      <p:sp>
        <p:nvSpPr>
          <p:cNvPr id="10" name="Title 1">
            <a:extLst>
              <a:ext uri="{FF2B5EF4-FFF2-40B4-BE49-F238E27FC236}">
                <a16:creationId xmlns:a16="http://schemas.microsoft.com/office/drawing/2014/main" id="{5C98CEB7-3D95-64DA-D628-16110647DA2D}"/>
              </a:ext>
            </a:extLst>
          </p:cNvPr>
          <p:cNvSpPr txBox="1">
            <a:spLocks/>
          </p:cNvSpPr>
          <p:nvPr/>
        </p:nvSpPr>
        <p:spPr>
          <a:xfrm>
            <a:off x="5952184" y="2270168"/>
            <a:ext cx="5238466" cy="26545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Myriad Pro" charset="0"/>
                <a:ea typeface="Myriad Pro" charset="0"/>
                <a:cs typeface="Myriad Pro" charset="0"/>
              </a:defRPr>
            </a:lvl1pPr>
          </a:lstStyle>
          <a:p>
            <a:pPr>
              <a:spcAft>
                <a:spcPts val="600"/>
              </a:spcAft>
            </a:pPr>
            <a:br>
              <a:rPr lang="en-US" sz="6000" dirty="0">
                <a:latin typeface="+mj-lt"/>
                <a:ea typeface="+mj-ea"/>
                <a:cs typeface="+mj-cs"/>
              </a:rPr>
            </a:br>
            <a:r>
              <a:rPr lang="en-US" sz="6000" dirty="0">
                <a:latin typeface="+mj-lt"/>
                <a:ea typeface="+mj-ea"/>
                <a:cs typeface="+mj-cs"/>
              </a:rPr>
              <a:t> </a:t>
            </a:r>
            <a:endParaRPr lang="en-US" sz="6000">
              <a:latin typeface="+mj-lt"/>
              <a:ea typeface="+mj-ea"/>
              <a:cs typeface="+mj-cs"/>
            </a:endParaRPr>
          </a:p>
        </p:txBody>
      </p:sp>
    </p:spTree>
    <p:extLst>
      <p:ext uri="{BB962C8B-B14F-4D97-AF65-F5344CB8AC3E}">
        <p14:creationId xmlns:p14="http://schemas.microsoft.com/office/powerpoint/2010/main" val="154213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5" name="Rectangle 114">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B01449-8363-4007-9358-27D7966185DE}"/>
              </a:ext>
            </a:extLst>
          </p:cNvPr>
          <p:cNvSpPr>
            <a:spLocks noGrp="1"/>
          </p:cNvSpPr>
          <p:nvPr>
            <p:ph type="title"/>
          </p:nvPr>
        </p:nvSpPr>
        <p:spPr>
          <a:xfrm>
            <a:off x="841248" y="548640"/>
            <a:ext cx="3600860" cy="5431536"/>
          </a:xfrm>
        </p:spPr>
        <p:txBody>
          <a:bodyPr vert="horz" lIns="91440" tIns="45720" rIns="91440" bIns="45720" rtlCol="0" anchor="ctr">
            <a:normAutofit/>
          </a:bodyPr>
          <a:lstStyle/>
          <a:p>
            <a:r>
              <a:rPr lang="en-US" sz="5400" kern="1200" dirty="0">
                <a:solidFill>
                  <a:schemeClr val="tx1"/>
                </a:solidFill>
                <a:latin typeface="+mj-lt"/>
                <a:ea typeface="+mj-ea"/>
                <a:cs typeface="+mj-cs"/>
              </a:rPr>
              <a:t>How to Keep Code Clean</a:t>
            </a:r>
          </a:p>
        </p:txBody>
      </p:sp>
      <p:sp>
        <p:nvSpPr>
          <p:cNvPr id="117"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68E3DFF0-85DD-5383-B429-D69DCC1E5DFC}"/>
              </a:ext>
            </a:extLst>
          </p:cNvPr>
          <p:cNvSpPr txBox="1">
            <a:spLocks/>
          </p:cNvSpPr>
          <p:nvPr/>
        </p:nvSpPr>
        <p:spPr>
          <a:xfrm>
            <a:off x="5126418" y="552091"/>
            <a:ext cx="6224335" cy="5431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yriad Pro" charset="0"/>
                <a:ea typeface="Myriad Pro" charset="0"/>
                <a:cs typeface="Myriad Pro" charset="0"/>
              </a:defRPr>
            </a:lvl1pPr>
          </a:lstStyle>
          <a:p>
            <a:pPr>
              <a:spcAft>
                <a:spcPts val="600"/>
              </a:spcAft>
            </a:pPr>
            <a:r>
              <a:rPr lang="en-US" sz="2800" dirty="0">
                <a:latin typeface="+mn-lt"/>
                <a:ea typeface="+mn-ea"/>
                <a:cs typeface="+mn-cs"/>
              </a:rPr>
              <a:t>Objects and data structures</a:t>
            </a:r>
          </a:p>
          <a:p>
            <a:pPr marL="342900" indent="-228600">
              <a:spcAft>
                <a:spcPts val="600"/>
              </a:spcAft>
              <a:buFont typeface="Arial" panose="020B0604020202020204" pitchFamily="34" charset="0"/>
              <a:buChar char="•"/>
            </a:pPr>
            <a:r>
              <a:rPr lang="en-US" sz="2200" b="0" dirty="0">
                <a:latin typeface="+mn-lt"/>
                <a:ea typeface="+mn-ea"/>
                <a:cs typeface="+mn-cs"/>
              </a:rPr>
              <a:t>Hide internal structure.</a:t>
            </a:r>
          </a:p>
          <a:p>
            <a:pPr marL="342900" indent="-228600">
              <a:spcAft>
                <a:spcPts val="600"/>
              </a:spcAft>
              <a:buFont typeface="Arial" panose="020B0604020202020204" pitchFamily="34" charset="0"/>
              <a:buChar char="•"/>
            </a:pPr>
            <a:r>
              <a:rPr lang="en-US" sz="2200" b="0" dirty="0">
                <a:latin typeface="+mn-lt"/>
                <a:ea typeface="+mn-ea"/>
                <a:cs typeface="+mn-cs"/>
              </a:rPr>
              <a:t>Prefer data structures.</a:t>
            </a:r>
          </a:p>
          <a:p>
            <a:pPr marL="342900" indent="-228600">
              <a:spcAft>
                <a:spcPts val="600"/>
              </a:spcAft>
              <a:buFont typeface="Arial" panose="020B0604020202020204" pitchFamily="34" charset="0"/>
              <a:buChar char="•"/>
            </a:pPr>
            <a:r>
              <a:rPr lang="en-US" sz="2200" b="0" dirty="0">
                <a:latin typeface="+mn-lt"/>
                <a:ea typeface="+mn-ea"/>
                <a:cs typeface="+mn-cs"/>
              </a:rPr>
              <a:t>Should be small.</a:t>
            </a:r>
          </a:p>
          <a:p>
            <a:pPr marL="342900" indent="-228600">
              <a:spcAft>
                <a:spcPts val="600"/>
              </a:spcAft>
              <a:buFont typeface="Arial" panose="020B0604020202020204" pitchFamily="34" charset="0"/>
              <a:buChar char="•"/>
            </a:pPr>
            <a:r>
              <a:rPr lang="en-US" sz="2200" b="0" dirty="0">
                <a:latin typeface="+mn-lt"/>
                <a:ea typeface="+mn-ea"/>
                <a:cs typeface="+mn-cs"/>
              </a:rPr>
              <a:t>Do one thing.</a:t>
            </a:r>
          </a:p>
          <a:p>
            <a:pPr marL="342900" indent="-228600">
              <a:spcAft>
                <a:spcPts val="600"/>
              </a:spcAft>
              <a:buFont typeface="Arial" panose="020B0604020202020204" pitchFamily="34" charset="0"/>
              <a:buChar char="•"/>
            </a:pPr>
            <a:r>
              <a:rPr lang="en-US" sz="2200" b="0" dirty="0">
                <a:latin typeface="+mn-lt"/>
                <a:ea typeface="+mn-ea"/>
                <a:cs typeface="+mn-cs"/>
              </a:rPr>
              <a:t>Small number of instance variables.</a:t>
            </a:r>
          </a:p>
          <a:p>
            <a:pPr marL="342900" indent="-228600">
              <a:spcAft>
                <a:spcPts val="600"/>
              </a:spcAft>
              <a:buFont typeface="Arial" panose="020B0604020202020204" pitchFamily="34" charset="0"/>
              <a:buChar char="•"/>
            </a:pPr>
            <a:r>
              <a:rPr lang="en-US" sz="2200" b="0" dirty="0">
                <a:latin typeface="+mn-lt"/>
                <a:ea typeface="+mn-ea"/>
                <a:cs typeface="+mn-cs"/>
              </a:rPr>
              <a:t>Base class should know nothing about their derivatives.</a:t>
            </a:r>
          </a:p>
          <a:p>
            <a:pPr marL="342900" indent="-228600">
              <a:spcAft>
                <a:spcPts val="600"/>
              </a:spcAft>
              <a:buFont typeface="Arial" panose="020B0604020202020204" pitchFamily="34" charset="0"/>
              <a:buChar char="•"/>
            </a:pPr>
            <a:r>
              <a:rPr lang="en-US" sz="2200" b="0" dirty="0">
                <a:latin typeface="+mn-lt"/>
                <a:ea typeface="+mn-ea"/>
                <a:cs typeface="+mn-cs"/>
              </a:rPr>
              <a:t>Better to have many functions than to pass some code into a function to select a behavior.</a:t>
            </a:r>
          </a:p>
          <a:p>
            <a:pPr marL="342900" indent="-228600">
              <a:spcAft>
                <a:spcPts val="600"/>
              </a:spcAft>
              <a:buFont typeface="Arial" panose="020B0604020202020204" pitchFamily="34" charset="0"/>
              <a:buChar char="•"/>
            </a:pPr>
            <a:r>
              <a:rPr lang="en-US" sz="2200" b="0" dirty="0">
                <a:latin typeface="+mn-lt"/>
                <a:ea typeface="+mn-ea"/>
                <a:cs typeface="+mn-cs"/>
              </a:rPr>
              <a:t>Prefer non-static methods to static methods.</a:t>
            </a:r>
            <a:br>
              <a:rPr lang="en-US" sz="2200" dirty="0">
                <a:latin typeface="+mn-lt"/>
                <a:ea typeface="+mn-ea"/>
                <a:cs typeface="+mn-cs"/>
              </a:rPr>
            </a:br>
            <a:r>
              <a:rPr lang="en-US" sz="2200" dirty="0">
                <a:latin typeface="+mn-lt"/>
                <a:ea typeface="+mn-ea"/>
                <a:cs typeface="+mn-cs"/>
              </a:rPr>
              <a:t> </a:t>
            </a:r>
          </a:p>
        </p:txBody>
      </p:sp>
      <p:pic>
        <p:nvPicPr>
          <p:cNvPr id="7" name="Picture 6" descr="Logo, icon&#10;&#10;Description automatically generated">
            <a:extLst>
              <a:ext uri="{FF2B5EF4-FFF2-40B4-BE49-F238E27FC236}">
                <a16:creationId xmlns:a16="http://schemas.microsoft.com/office/drawing/2014/main" id="{03988376-171F-4A88-9796-381FF8F95B8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41134" y="5922619"/>
            <a:ext cx="475727" cy="555183"/>
          </a:xfrm>
          <a:prstGeom prst="rect">
            <a:avLst/>
          </a:prstGeom>
        </p:spPr>
      </p:pic>
      <p:pic>
        <p:nvPicPr>
          <p:cNvPr id="9" name="Picture 8">
            <a:extLst>
              <a:ext uri="{FF2B5EF4-FFF2-40B4-BE49-F238E27FC236}">
                <a16:creationId xmlns:a16="http://schemas.microsoft.com/office/drawing/2014/main" id="{DB4BA9E7-254A-4CD8-AF3E-8B29AE4DFCEC}"/>
              </a:ext>
            </a:extLst>
          </p:cNvPr>
          <p:cNvPicPr>
            <a:picLocks noChangeAspect="1"/>
          </p:cNvPicPr>
          <p:nvPr/>
        </p:nvPicPr>
        <p:blipFill>
          <a:blip r:embed="rId4"/>
          <a:stretch>
            <a:fillRect/>
          </a:stretch>
        </p:blipFill>
        <p:spPr>
          <a:xfrm>
            <a:off x="0" y="0"/>
            <a:ext cx="1151477" cy="440958"/>
          </a:xfrm>
          <a:prstGeom prst="rect">
            <a:avLst/>
          </a:prstGeom>
        </p:spPr>
      </p:pic>
      <p:sp>
        <p:nvSpPr>
          <p:cNvPr id="10" name="Title 1">
            <a:extLst>
              <a:ext uri="{FF2B5EF4-FFF2-40B4-BE49-F238E27FC236}">
                <a16:creationId xmlns:a16="http://schemas.microsoft.com/office/drawing/2014/main" id="{5C98CEB7-3D95-64DA-D628-16110647DA2D}"/>
              </a:ext>
            </a:extLst>
          </p:cNvPr>
          <p:cNvSpPr txBox="1">
            <a:spLocks/>
          </p:cNvSpPr>
          <p:nvPr/>
        </p:nvSpPr>
        <p:spPr>
          <a:xfrm>
            <a:off x="5952184" y="2270168"/>
            <a:ext cx="5238466" cy="26545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Myriad Pro" charset="0"/>
                <a:ea typeface="Myriad Pro" charset="0"/>
                <a:cs typeface="Myriad Pro" charset="0"/>
              </a:defRPr>
            </a:lvl1pPr>
          </a:lstStyle>
          <a:p>
            <a:pPr>
              <a:spcAft>
                <a:spcPts val="600"/>
              </a:spcAft>
            </a:pPr>
            <a:br>
              <a:rPr lang="en-US" sz="6000" dirty="0">
                <a:latin typeface="+mj-lt"/>
                <a:ea typeface="+mj-ea"/>
                <a:cs typeface="+mj-cs"/>
              </a:rPr>
            </a:br>
            <a:r>
              <a:rPr lang="en-US" sz="6000" dirty="0">
                <a:latin typeface="+mj-lt"/>
                <a:ea typeface="+mj-ea"/>
                <a:cs typeface="+mj-cs"/>
              </a:rPr>
              <a:t> </a:t>
            </a:r>
            <a:endParaRPr lang="en-US" sz="6000">
              <a:latin typeface="+mj-lt"/>
              <a:ea typeface="+mj-ea"/>
              <a:cs typeface="+mj-cs"/>
            </a:endParaRPr>
          </a:p>
        </p:txBody>
      </p:sp>
    </p:spTree>
    <p:extLst>
      <p:ext uri="{BB962C8B-B14F-4D97-AF65-F5344CB8AC3E}">
        <p14:creationId xmlns:p14="http://schemas.microsoft.com/office/powerpoint/2010/main" val="2539873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5" name="Rectangle 114">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B01449-8363-4007-9358-27D7966185DE}"/>
              </a:ext>
            </a:extLst>
          </p:cNvPr>
          <p:cNvSpPr>
            <a:spLocks noGrp="1"/>
          </p:cNvSpPr>
          <p:nvPr>
            <p:ph type="title"/>
          </p:nvPr>
        </p:nvSpPr>
        <p:spPr>
          <a:xfrm>
            <a:off x="841248" y="548640"/>
            <a:ext cx="3600860" cy="5431536"/>
          </a:xfrm>
        </p:spPr>
        <p:txBody>
          <a:bodyPr vert="horz" lIns="91440" tIns="45720" rIns="91440" bIns="45720" rtlCol="0" anchor="ctr">
            <a:normAutofit/>
          </a:bodyPr>
          <a:lstStyle/>
          <a:p>
            <a:r>
              <a:rPr lang="en-US" sz="5400" kern="1200">
                <a:solidFill>
                  <a:schemeClr val="tx1"/>
                </a:solidFill>
                <a:latin typeface="+mj-lt"/>
                <a:ea typeface="+mj-ea"/>
                <a:cs typeface="+mj-cs"/>
              </a:rPr>
              <a:t>How to Keep Code Clean</a:t>
            </a:r>
          </a:p>
        </p:txBody>
      </p:sp>
      <p:sp>
        <p:nvSpPr>
          <p:cNvPr id="117"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68E3DFF0-85DD-5383-B429-D69DCC1E5DFC}"/>
              </a:ext>
            </a:extLst>
          </p:cNvPr>
          <p:cNvSpPr txBox="1">
            <a:spLocks/>
          </p:cNvSpPr>
          <p:nvPr/>
        </p:nvSpPr>
        <p:spPr>
          <a:xfrm>
            <a:off x="5126418" y="552091"/>
            <a:ext cx="6224335" cy="5431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yriad Pro" charset="0"/>
                <a:ea typeface="Myriad Pro" charset="0"/>
                <a:cs typeface="Myriad Pro" charset="0"/>
              </a:defRPr>
            </a:lvl1pPr>
          </a:lstStyle>
          <a:p>
            <a:pPr>
              <a:spcAft>
                <a:spcPts val="600"/>
              </a:spcAft>
            </a:pPr>
            <a:r>
              <a:rPr lang="en-US" sz="2800" dirty="0">
                <a:latin typeface="+mn-lt"/>
                <a:ea typeface="+mn-ea"/>
                <a:cs typeface="+mn-cs"/>
              </a:rPr>
              <a:t>Tests</a:t>
            </a:r>
          </a:p>
          <a:p>
            <a:pPr marL="342900" indent="-228600">
              <a:spcAft>
                <a:spcPts val="600"/>
              </a:spcAft>
              <a:buFont typeface="Arial" panose="020B0604020202020204" pitchFamily="34" charset="0"/>
              <a:buChar char="•"/>
            </a:pPr>
            <a:r>
              <a:rPr lang="en-US" sz="2200" b="0" dirty="0">
                <a:latin typeface="+mn-lt"/>
                <a:ea typeface="+mn-ea"/>
                <a:cs typeface="+mn-cs"/>
              </a:rPr>
              <a:t>One assert per test.</a:t>
            </a:r>
          </a:p>
          <a:p>
            <a:pPr marL="342900" indent="-228600">
              <a:spcAft>
                <a:spcPts val="600"/>
              </a:spcAft>
              <a:buFont typeface="Arial" panose="020B0604020202020204" pitchFamily="34" charset="0"/>
              <a:buChar char="•"/>
            </a:pPr>
            <a:r>
              <a:rPr lang="en-US" sz="2200" b="0" dirty="0">
                <a:latin typeface="+mn-lt"/>
                <a:ea typeface="+mn-ea"/>
                <a:cs typeface="+mn-cs"/>
              </a:rPr>
              <a:t>Readable.</a:t>
            </a:r>
          </a:p>
          <a:p>
            <a:pPr marL="342900" indent="-228600">
              <a:spcAft>
                <a:spcPts val="600"/>
              </a:spcAft>
              <a:buFont typeface="Arial" panose="020B0604020202020204" pitchFamily="34" charset="0"/>
              <a:buChar char="•"/>
            </a:pPr>
            <a:r>
              <a:rPr lang="en-US" sz="2200" b="0" dirty="0">
                <a:latin typeface="+mn-lt"/>
                <a:ea typeface="+mn-ea"/>
                <a:cs typeface="+mn-cs"/>
              </a:rPr>
              <a:t>Fast.</a:t>
            </a:r>
          </a:p>
          <a:p>
            <a:pPr marL="342900" indent="-228600">
              <a:spcAft>
                <a:spcPts val="600"/>
              </a:spcAft>
              <a:buFont typeface="Arial" panose="020B0604020202020204" pitchFamily="34" charset="0"/>
              <a:buChar char="•"/>
            </a:pPr>
            <a:r>
              <a:rPr lang="en-US" sz="2200" b="0" dirty="0">
                <a:latin typeface="+mn-lt"/>
                <a:ea typeface="+mn-ea"/>
                <a:cs typeface="+mn-cs"/>
              </a:rPr>
              <a:t>Independent.</a:t>
            </a:r>
          </a:p>
          <a:p>
            <a:pPr marL="342900" indent="-228600">
              <a:spcAft>
                <a:spcPts val="600"/>
              </a:spcAft>
              <a:buFont typeface="Arial" panose="020B0604020202020204" pitchFamily="34" charset="0"/>
              <a:buChar char="•"/>
            </a:pPr>
            <a:r>
              <a:rPr lang="en-US" sz="2200" b="0" dirty="0">
                <a:latin typeface="+mn-lt"/>
                <a:ea typeface="+mn-ea"/>
                <a:cs typeface="+mn-cs"/>
              </a:rPr>
              <a:t>Repeatable.</a:t>
            </a:r>
            <a:br>
              <a:rPr lang="en-US" sz="2200" dirty="0">
                <a:latin typeface="+mn-lt"/>
                <a:ea typeface="+mn-ea"/>
                <a:cs typeface="+mn-cs"/>
              </a:rPr>
            </a:br>
            <a:r>
              <a:rPr lang="en-US" sz="2200" dirty="0">
                <a:latin typeface="+mn-lt"/>
                <a:ea typeface="+mn-ea"/>
                <a:cs typeface="+mn-cs"/>
              </a:rPr>
              <a:t> </a:t>
            </a:r>
          </a:p>
        </p:txBody>
      </p:sp>
      <p:pic>
        <p:nvPicPr>
          <p:cNvPr id="7" name="Picture 6" descr="Logo, icon&#10;&#10;Description automatically generated">
            <a:extLst>
              <a:ext uri="{FF2B5EF4-FFF2-40B4-BE49-F238E27FC236}">
                <a16:creationId xmlns:a16="http://schemas.microsoft.com/office/drawing/2014/main" id="{03988376-171F-4A88-9796-381FF8F95B8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41134" y="5922619"/>
            <a:ext cx="475727" cy="555183"/>
          </a:xfrm>
          <a:prstGeom prst="rect">
            <a:avLst/>
          </a:prstGeom>
        </p:spPr>
      </p:pic>
      <p:pic>
        <p:nvPicPr>
          <p:cNvPr id="9" name="Picture 8">
            <a:extLst>
              <a:ext uri="{FF2B5EF4-FFF2-40B4-BE49-F238E27FC236}">
                <a16:creationId xmlns:a16="http://schemas.microsoft.com/office/drawing/2014/main" id="{DB4BA9E7-254A-4CD8-AF3E-8B29AE4DFCEC}"/>
              </a:ext>
            </a:extLst>
          </p:cNvPr>
          <p:cNvPicPr>
            <a:picLocks noChangeAspect="1"/>
          </p:cNvPicPr>
          <p:nvPr/>
        </p:nvPicPr>
        <p:blipFill>
          <a:blip r:embed="rId4"/>
          <a:stretch>
            <a:fillRect/>
          </a:stretch>
        </p:blipFill>
        <p:spPr>
          <a:xfrm>
            <a:off x="0" y="0"/>
            <a:ext cx="1151477" cy="440958"/>
          </a:xfrm>
          <a:prstGeom prst="rect">
            <a:avLst/>
          </a:prstGeom>
        </p:spPr>
      </p:pic>
      <p:sp>
        <p:nvSpPr>
          <p:cNvPr id="10" name="Title 1">
            <a:extLst>
              <a:ext uri="{FF2B5EF4-FFF2-40B4-BE49-F238E27FC236}">
                <a16:creationId xmlns:a16="http://schemas.microsoft.com/office/drawing/2014/main" id="{5C98CEB7-3D95-64DA-D628-16110647DA2D}"/>
              </a:ext>
            </a:extLst>
          </p:cNvPr>
          <p:cNvSpPr txBox="1">
            <a:spLocks/>
          </p:cNvSpPr>
          <p:nvPr/>
        </p:nvSpPr>
        <p:spPr>
          <a:xfrm>
            <a:off x="5952184" y="2270168"/>
            <a:ext cx="5238466" cy="26545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Myriad Pro" charset="0"/>
                <a:ea typeface="Myriad Pro" charset="0"/>
                <a:cs typeface="Myriad Pro" charset="0"/>
              </a:defRPr>
            </a:lvl1pPr>
          </a:lstStyle>
          <a:p>
            <a:pPr>
              <a:spcAft>
                <a:spcPts val="600"/>
              </a:spcAft>
            </a:pPr>
            <a:br>
              <a:rPr lang="en-US" sz="6000" dirty="0">
                <a:latin typeface="+mj-lt"/>
                <a:ea typeface="+mj-ea"/>
                <a:cs typeface="+mj-cs"/>
              </a:rPr>
            </a:br>
            <a:r>
              <a:rPr lang="en-US" sz="6000" dirty="0">
                <a:latin typeface="+mj-lt"/>
                <a:ea typeface="+mj-ea"/>
                <a:cs typeface="+mj-cs"/>
              </a:rPr>
              <a:t> </a:t>
            </a:r>
            <a:endParaRPr lang="en-US" sz="6000">
              <a:latin typeface="+mj-lt"/>
              <a:ea typeface="+mj-ea"/>
              <a:cs typeface="+mj-cs"/>
            </a:endParaRPr>
          </a:p>
        </p:txBody>
      </p:sp>
    </p:spTree>
    <p:extLst>
      <p:ext uri="{BB962C8B-B14F-4D97-AF65-F5344CB8AC3E}">
        <p14:creationId xmlns:p14="http://schemas.microsoft.com/office/powerpoint/2010/main" val="2232810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0018EB-0B4D-1EF6-E073-91DDD747F6CB}"/>
              </a:ext>
            </a:extLst>
          </p:cNvPr>
          <p:cNvSpPr txBox="1"/>
          <p:nvPr/>
        </p:nvSpPr>
        <p:spPr>
          <a:xfrm>
            <a:off x="838199" y="404501"/>
            <a:ext cx="10515599" cy="1483119"/>
          </a:xfrm>
          <a:prstGeom prst="rect">
            <a:avLst/>
          </a:prstGeom>
        </p:spPr>
        <p:txBody>
          <a:bodyPr vert="horz" lIns="91440" tIns="45720" rIns="91440" bIns="45720" rtlCol="0" anchor="b">
            <a:normAutofit fontScale="77500" lnSpcReduction="20000"/>
          </a:bodyPr>
          <a:lstStyle/>
          <a:p>
            <a:pPr>
              <a:lnSpc>
                <a:spcPct val="90000"/>
              </a:lnSpc>
              <a:spcBef>
                <a:spcPct val="0"/>
              </a:spcBef>
              <a:spcAft>
                <a:spcPts val="600"/>
              </a:spcAft>
            </a:pPr>
            <a:r>
              <a:rPr lang="en-US" sz="5400" b="1" kern="1200" dirty="0">
                <a:solidFill>
                  <a:schemeClr val="tx1"/>
                </a:solidFill>
                <a:latin typeface="+mj-lt"/>
                <a:ea typeface="+mj-ea"/>
                <a:cs typeface="+mj-cs"/>
              </a:rPr>
              <a:t>Exercise</a:t>
            </a:r>
          </a:p>
          <a:p>
            <a:pPr>
              <a:lnSpc>
                <a:spcPct val="90000"/>
              </a:lnSpc>
              <a:spcBef>
                <a:spcPct val="0"/>
              </a:spcBef>
              <a:spcAft>
                <a:spcPts val="600"/>
              </a:spcAft>
            </a:pPr>
            <a:endParaRPr lang="en-US" sz="5400" b="1" kern="1200" dirty="0">
              <a:solidFill>
                <a:schemeClr val="tx1"/>
              </a:solidFill>
              <a:latin typeface="+mj-lt"/>
              <a:ea typeface="+mj-ea"/>
              <a:cs typeface="+mj-cs"/>
            </a:endParaRPr>
          </a:p>
          <a:p>
            <a:pPr>
              <a:lnSpc>
                <a:spcPct val="90000"/>
              </a:lnSpc>
              <a:spcBef>
                <a:spcPct val="0"/>
              </a:spcBef>
              <a:spcAft>
                <a:spcPts val="600"/>
              </a:spcAft>
            </a:pPr>
            <a:r>
              <a:rPr lang="en-US" sz="3000" b="1" i="1" kern="1200" dirty="0">
                <a:solidFill>
                  <a:srgbClr val="FF0000"/>
                </a:solidFill>
                <a:latin typeface="+mj-lt"/>
                <a:ea typeface="+mj-ea"/>
                <a:cs typeface="+mj-cs"/>
              </a:rPr>
              <a:t>What is wrong with code below?</a:t>
            </a:r>
          </a:p>
        </p:txBody>
      </p:sp>
      <p:pic>
        <p:nvPicPr>
          <p:cNvPr id="4" name="Picture 3">
            <a:extLst>
              <a:ext uri="{FF2B5EF4-FFF2-40B4-BE49-F238E27FC236}">
                <a16:creationId xmlns:a16="http://schemas.microsoft.com/office/drawing/2014/main" id="{6A1E33B0-D2AC-9981-E983-0B30BAE670A0}"/>
              </a:ext>
            </a:extLst>
          </p:cNvPr>
          <p:cNvPicPr>
            <a:picLocks noChangeAspect="1"/>
          </p:cNvPicPr>
          <p:nvPr/>
        </p:nvPicPr>
        <p:blipFill>
          <a:blip r:embed="rId3"/>
          <a:stretch>
            <a:fillRect/>
          </a:stretch>
        </p:blipFill>
        <p:spPr>
          <a:xfrm>
            <a:off x="838200" y="2204511"/>
            <a:ext cx="10515599" cy="3759326"/>
          </a:xfrm>
          <a:prstGeom prst="rect">
            <a:avLst/>
          </a:prstGeom>
        </p:spPr>
      </p:pic>
      <p:pic>
        <p:nvPicPr>
          <p:cNvPr id="48" name="Picture 47">
            <a:extLst>
              <a:ext uri="{FF2B5EF4-FFF2-40B4-BE49-F238E27FC236}">
                <a16:creationId xmlns:a16="http://schemas.microsoft.com/office/drawing/2014/main" id="{D7039B3E-B20F-4994-9B71-E7C7F4F074BD}"/>
              </a:ext>
            </a:extLst>
          </p:cNvPr>
          <p:cNvPicPr>
            <a:picLocks noChangeAspect="1"/>
          </p:cNvPicPr>
          <p:nvPr/>
        </p:nvPicPr>
        <p:blipFill>
          <a:blip r:embed="rId4"/>
          <a:stretch>
            <a:fillRect/>
          </a:stretch>
        </p:blipFill>
        <p:spPr>
          <a:xfrm>
            <a:off x="0" y="0"/>
            <a:ext cx="1151477" cy="440958"/>
          </a:xfrm>
          <a:prstGeom prst="rect">
            <a:avLst/>
          </a:prstGeom>
        </p:spPr>
      </p:pic>
      <p:pic>
        <p:nvPicPr>
          <p:cNvPr id="49" name="Picture 48" descr="Logo, icon&#10;&#10;Description automatically generated">
            <a:extLst>
              <a:ext uri="{FF2B5EF4-FFF2-40B4-BE49-F238E27FC236}">
                <a16:creationId xmlns:a16="http://schemas.microsoft.com/office/drawing/2014/main" id="{F5DBF341-5184-4A97-A547-7CA07CB8CB8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41134" y="5922619"/>
            <a:ext cx="475727" cy="555183"/>
          </a:xfrm>
          <a:prstGeom prst="rect">
            <a:avLst/>
          </a:prstGeom>
        </p:spPr>
      </p:pic>
    </p:spTree>
    <p:extLst>
      <p:ext uri="{BB962C8B-B14F-4D97-AF65-F5344CB8AC3E}">
        <p14:creationId xmlns:p14="http://schemas.microsoft.com/office/powerpoint/2010/main" val="1280442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293D457-A41B-404F-8BC9-A7A85AE58E69}"/>
              </a:ext>
            </a:extLst>
          </p:cNvPr>
          <p:cNvSpPr>
            <a:spLocks noGrp="1"/>
          </p:cNvSpPr>
          <p:nvPr>
            <p:ph type="title"/>
          </p:nvPr>
        </p:nvSpPr>
        <p:spPr>
          <a:xfrm>
            <a:off x="643467" y="321734"/>
            <a:ext cx="10905066" cy="1135737"/>
          </a:xfrm>
        </p:spPr>
        <p:txBody>
          <a:bodyPr>
            <a:normAutofit/>
          </a:bodyPr>
          <a:lstStyle/>
          <a:p>
            <a:r>
              <a:rPr lang="en-US" sz="3600">
                <a:latin typeface="Calibri Light (Headings)"/>
              </a:rPr>
              <a:t>What is Clean Code? </a:t>
            </a:r>
            <a:endParaRPr lang="en-ZA" sz="3600">
              <a:latin typeface="Calibri Light (Headings)"/>
            </a:endParaRPr>
          </a:p>
        </p:txBody>
      </p:sp>
      <p:sp>
        <p:nvSpPr>
          <p:cNvPr id="3" name="Content Placeholder 2">
            <a:extLst>
              <a:ext uri="{FF2B5EF4-FFF2-40B4-BE49-F238E27FC236}">
                <a16:creationId xmlns:a16="http://schemas.microsoft.com/office/drawing/2014/main" id="{64213DD9-3A52-4AC1-A3A1-0A04B7203EF6}"/>
              </a:ext>
            </a:extLst>
          </p:cNvPr>
          <p:cNvSpPr>
            <a:spLocks noGrp="1"/>
          </p:cNvSpPr>
          <p:nvPr>
            <p:ph idx="1"/>
          </p:nvPr>
        </p:nvSpPr>
        <p:spPr>
          <a:xfrm>
            <a:off x="643469" y="1782981"/>
            <a:ext cx="4008384" cy="4393982"/>
          </a:xfrm>
        </p:spPr>
        <p:txBody>
          <a:bodyPr>
            <a:normAutofit/>
          </a:bodyPr>
          <a:lstStyle/>
          <a:p>
            <a:pPr marL="285750" indent="-228600">
              <a:buFont typeface="Arial" panose="020B0604020202020204" pitchFamily="34" charset="0"/>
              <a:buChar char="•"/>
            </a:pPr>
            <a:r>
              <a:rPr lang="en-US" sz="2000" dirty="0">
                <a:effectLst/>
                <a:latin typeface="+mn-lt"/>
                <a:cs typeface="+mn-cs"/>
              </a:rPr>
              <a:t>Clean Code is code that is easy to read, easy to understand and easy to change.</a:t>
            </a:r>
          </a:p>
          <a:p>
            <a:pPr marL="285750" indent="-228600">
              <a:buFont typeface="Arial" panose="020B0604020202020204" pitchFamily="34" charset="0"/>
              <a:buChar char="•"/>
            </a:pPr>
            <a:r>
              <a:rPr lang="en-US" sz="2000" dirty="0">
                <a:latin typeface="+mn-lt"/>
                <a:cs typeface="+mn-cs"/>
              </a:rPr>
              <a:t>Simple, direct and pleasing to read.</a:t>
            </a:r>
          </a:p>
          <a:p>
            <a:pPr marL="285750" indent="-228600">
              <a:buFont typeface="Arial" panose="020B0604020202020204" pitchFamily="34" charset="0"/>
              <a:buChar char="•"/>
            </a:pPr>
            <a:r>
              <a:rPr lang="en-US" sz="2000" dirty="0">
                <a:latin typeface="+mn-lt"/>
                <a:cs typeface="+mn-cs"/>
              </a:rPr>
              <a:t>Contains no duplication / repetition.</a:t>
            </a:r>
          </a:p>
          <a:p>
            <a:pPr marL="285750" indent="-228600">
              <a:buFont typeface="Arial" panose="020B0604020202020204" pitchFamily="34" charset="0"/>
              <a:buChar char="•"/>
            </a:pPr>
            <a:r>
              <a:rPr lang="en-US" sz="2000" dirty="0">
                <a:latin typeface="+mn-lt"/>
                <a:cs typeface="+mn-cs"/>
              </a:rPr>
              <a:t>Code that speaks for itself.</a:t>
            </a:r>
          </a:p>
        </p:txBody>
      </p:sp>
      <p:grpSp>
        <p:nvGrpSpPr>
          <p:cNvPr id="69" name="Group 68">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70" name="Isosceles Triangle 6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DACF70AA-A93D-B7E3-781B-C208F2BA3443}"/>
              </a:ext>
            </a:extLst>
          </p:cNvPr>
          <p:cNvPicPr>
            <a:picLocks noChangeAspect="1"/>
          </p:cNvPicPr>
          <p:nvPr/>
        </p:nvPicPr>
        <p:blipFill>
          <a:blip r:embed="rId3"/>
          <a:srcRect l="8970" r="8970"/>
          <a:stretch/>
        </p:blipFill>
        <p:spPr>
          <a:xfrm>
            <a:off x="5660068" y="1782981"/>
            <a:ext cx="5523716" cy="4361892"/>
          </a:xfrm>
          <a:prstGeom prst="rect">
            <a:avLst/>
          </a:prstGeom>
        </p:spPr>
      </p:pic>
      <p:grpSp>
        <p:nvGrpSpPr>
          <p:cNvPr id="73" name="Group 72">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74" name="Rectangle 73">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Isosceles Triangle 74">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Picture 6" descr="Logo, icon&#10;&#10;Description automatically generated">
            <a:extLst>
              <a:ext uri="{FF2B5EF4-FFF2-40B4-BE49-F238E27FC236}">
                <a16:creationId xmlns:a16="http://schemas.microsoft.com/office/drawing/2014/main" id="{51AEF594-247B-4483-8DE5-DD2A9BCC6CC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1134" y="5922619"/>
            <a:ext cx="475727" cy="555183"/>
          </a:xfrm>
          <a:prstGeom prst="rect">
            <a:avLst/>
          </a:prstGeom>
        </p:spPr>
      </p:pic>
      <p:pic>
        <p:nvPicPr>
          <p:cNvPr id="11" name="Picture 10">
            <a:extLst>
              <a:ext uri="{FF2B5EF4-FFF2-40B4-BE49-F238E27FC236}">
                <a16:creationId xmlns:a16="http://schemas.microsoft.com/office/drawing/2014/main" id="{281758EE-4F3C-4092-9ECD-E968C313FE00}"/>
              </a:ext>
            </a:extLst>
          </p:cNvPr>
          <p:cNvPicPr>
            <a:picLocks noChangeAspect="1"/>
          </p:cNvPicPr>
          <p:nvPr/>
        </p:nvPicPr>
        <p:blipFill>
          <a:blip r:embed="rId5"/>
          <a:stretch>
            <a:fillRect/>
          </a:stretch>
        </p:blipFill>
        <p:spPr>
          <a:xfrm>
            <a:off x="0" y="0"/>
            <a:ext cx="1151477" cy="440958"/>
          </a:xfrm>
          <a:prstGeom prst="rect">
            <a:avLst/>
          </a:prstGeom>
        </p:spPr>
      </p:pic>
    </p:spTree>
    <p:extLst>
      <p:ext uri="{BB962C8B-B14F-4D97-AF65-F5344CB8AC3E}">
        <p14:creationId xmlns:p14="http://schemas.microsoft.com/office/powerpoint/2010/main" val="20743877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9" name="Rectangle 2068">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C0018EB-0B4D-1EF6-E073-91DDD747F6CB}"/>
              </a:ext>
            </a:extLst>
          </p:cNvPr>
          <p:cNvSpPr txBox="1"/>
          <p:nvPr/>
        </p:nvSpPr>
        <p:spPr>
          <a:xfrm>
            <a:off x="841248" y="548640"/>
            <a:ext cx="3600860" cy="543153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b="1" kern="1200">
                <a:solidFill>
                  <a:schemeClr val="tx1"/>
                </a:solidFill>
                <a:latin typeface="+mj-lt"/>
                <a:ea typeface="+mj-ea"/>
                <a:cs typeface="+mj-cs"/>
              </a:rPr>
              <a:t>Answers</a:t>
            </a:r>
          </a:p>
        </p:txBody>
      </p:sp>
      <p:sp>
        <p:nvSpPr>
          <p:cNvPr id="2071"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38642F0-1E11-E47A-52CC-1569287DEAE5}"/>
              </a:ext>
            </a:extLst>
          </p:cNvPr>
          <p:cNvSpPr txBox="1"/>
          <p:nvPr/>
        </p:nvSpPr>
        <p:spPr>
          <a:xfrm>
            <a:off x="5126418" y="552091"/>
            <a:ext cx="6224335" cy="5431536"/>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200" dirty="0"/>
              <a:t>Unnecessary comments</a:t>
            </a:r>
          </a:p>
          <a:p>
            <a:pPr marL="285750" indent="-228600">
              <a:lnSpc>
                <a:spcPct val="90000"/>
              </a:lnSpc>
              <a:spcAft>
                <a:spcPts val="600"/>
              </a:spcAft>
              <a:buFont typeface="Arial" panose="020B0604020202020204" pitchFamily="34" charset="0"/>
              <a:buChar char="•"/>
            </a:pPr>
            <a:r>
              <a:rPr lang="en-US" sz="2200" dirty="0"/>
              <a:t>Use of traditional branching ( if statements)</a:t>
            </a:r>
          </a:p>
          <a:p>
            <a:pPr marL="285750" indent="-228600">
              <a:lnSpc>
                <a:spcPct val="90000"/>
              </a:lnSpc>
              <a:spcAft>
                <a:spcPts val="600"/>
              </a:spcAft>
              <a:buFont typeface="Arial" panose="020B0604020202020204" pitchFamily="34" charset="0"/>
              <a:buChar char="•"/>
            </a:pPr>
            <a:r>
              <a:rPr lang="en-US" sz="2200" dirty="0"/>
              <a:t>Wrong naming of the variables</a:t>
            </a:r>
          </a:p>
          <a:p>
            <a:pPr marL="285750" indent="-228600">
              <a:lnSpc>
                <a:spcPct val="90000"/>
              </a:lnSpc>
              <a:spcAft>
                <a:spcPts val="600"/>
              </a:spcAft>
              <a:buFont typeface="Arial" panose="020B0604020202020204" pitchFamily="34" charset="0"/>
              <a:buChar char="•"/>
            </a:pPr>
            <a:r>
              <a:rPr lang="en-US" sz="2200" dirty="0"/>
              <a:t>Not self explanatory</a:t>
            </a:r>
          </a:p>
          <a:p>
            <a:pPr marL="285750" indent="-228600">
              <a:lnSpc>
                <a:spcPct val="90000"/>
              </a:lnSpc>
              <a:spcAft>
                <a:spcPts val="600"/>
              </a:spcAft>
              <a:buFont typeface="Arial" panose="020B0604020202020204" pitchFamily="34" charset="0"/>
              <a:buChar char="•"/>
            </a:pPr>
            <a:r>
              <a:rPr lang="en-US" sz="2200" dirty="0"/>
              <a:t>No indentation</a:t>
            </a:r>
          </a:p>
          <a:p>
            <a:pPr marL="285750" indent="-228600">
              <a:lnSpc>
                <a:spcPct val="90000"/>
              </a:lnSpc>
              <a:spcAft>
                <a:spcPts val="600"/>
              </a:spcAft>
              <a:buFont typeface="Arial" panose="020B0604020202020204" pitchFamily="34" charset="0"/>
              <a:buChar char="•"/>
            </a:pPr>
            <a:r>
              <a:rPr lang="en-US" sz="2200" dirty="0"/>
              <a:t>Missing curly brace on one of the if statements</a:t>
            </a:r>
          </a:p>
          <a:p>
            <a:pPr marL="285750" indent="-228600">
              <a:lnSpc>
                <a:spcPct val="90000"/>
              </a:lnSpc>
              <a:spcAft>
                <a:spcPts val="600"/>
              </a:spcAft>
              <a:buFont typeface="Arial" panose="020B0604020202020204" pitchFamily="34" charset="0"/>
              <a:buChar char="•"/>
            </a:pPr>
            <a:endParaRPr lang="en-US" sz="2200" dirty="0"/>
          </a:p>
          <a:p>
            <a:pPr marL="57150">
              <a:lnSpc>
                <a:spcPct val="90000"/>
              </a:lnSpc>
              <a:spcAft>
                <a:spcPts val="600"/>
              </a:spcAft>
            </a:pPr>
            <a:endParaRPr lang="en-US" sz="2200" dirty="0"/>
          </a:p>
          <a:p>
            <a:pPr marL="57150">
              <a:lnSpc>
                <a:spcPct val="90000"/>
              </a:lnSpc>
              <a:spcAft>
                <a:spcPts val="600"/>
              </a:spcAft>
            </a:pPr>
            <a:endParaRPr lang="en-US" sz="2200" dirty="0"/>
          </a:p>
          <a:p>
            <a:pPr marL="57150">
              <a:lnSpc>
                <a:spcPct val="90000"/>
              </a:lnSpc>
              <a:spcAft>
                <a:spcPts val="600"/>
              </a:spcAft>
            </a:pPr>
            <a:endParaRPr lang="en-US" sz="2200" dirty="0"/>
          </a:p>
          <a:p>
            <a:pPr marL="57150">
              <a:lnSpc>
                <a:spcPct val="90000"/>
              </a:lnSpc>
              <a:spcAft>
                <a:spcPts val="600"/>
              </a:spcAft>
            </a:pPr>
            <a:endParaRPr lang="en-US" sz="2200" dirty="0"/>
          </a:p>
          <a:p>
            <a:pPr marL="285750" indent="-228600">
              <a:lnSpc>
                <a:spcPct val="90000"/>
              </a:lnSpc>
              <a:spcAft>
                <a:spcPts val="600"/>
              </a:spcAft>
              <a:buFont typeface="Arial" panose="020B0604020202020204" pitchFamily="34" charset="0"/>
              <a:buChar char="•"/>
            </a:pPr>
            <a:endParaRPr lang="en-US" sz="2200" dirty="0"/>
          </a:p>
          <a:p>
            <a:pPr marL="57150">
              <a:lnSpc>
                <a:spcPct val="90000"/>
              </a:lnSpc>
              <a:spcAft>
                <a:spcPts val="600"/>
              </a:spcAft>
            </a:pPr>
            <a:endParaRPr lang="en-US" sz="2200" dirty="0"/>
          </a:p>
        </p:txBody>
      </p:sp>
      <p:pic>
        <p:nvPicPr>
          <p:cNvPr id="48" name="Picture 47">
            <a:extLst>
              <a:ext uri="{FF2B5EF4-FFF2-40B4-BE49-F238E27FC236}">
                <a16:creationId xmlns:a16="http://schemas.microsoft.com/office/drawing/2014/main" id="{D7039B3E-B20F-4994-9B71-E7C7F4F074BD}"/>
              </a:ext>
            </a:extLst>
          </p:cNvPr>
          <p:cNvPicPr>
            <a:picLocks noChangeAspect="1"/>
          </p:cNvPicPr>
          <p:nvPr/>
        </p:nvPicPr>
        <p:blipFill>
          <a:blip r:embed="rId3"/>
          <a:stretch>
            <a:fillRect/>
          </a:stretch>
        </p:blipFill>
        <p:spPr>
          <a:xfrm>
            <a:off x="0" y="0"/>
            <a:ext cx="1151477" cy="440958"/>
          </a:xfrm>
          <a:prstGeom prst="rect">
            <a:avLst/>
          </a:prstGeom>
        </p:spPr>
      </p:pic>
      <p:pic>
        <p:nvPicPr>
          <p:cNvPr id="49" name="Picture 48" descr="Logo, icon&#10;&#10;Description automatically generated">
            <a:extLst>
              <a:ext uri="{FF2B5EF4-FFF2-40B4-BE49-F238E27FC236}">
                <a16:creationId xmlns:a16="http://schemas.microsoft.com/office/drawing/2014/main" id="{F5DBF341-5184-4A97-A547-7CA07CB8CB8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1134" y="5922619"/>
            <a:ext cx="475727" cy="555183"/>
          </a:xfrm>
          <a:prstGeom prst="rect">
            <a:avLst/>
          </a:prstGeom>
        </p:spPr>
      </p:pic>
      <p:pic>
        <p:nvPicPr>
          <p:cNvPr id="9" name="Picture 8" descr="Text&#10;&#10;Description automatically generated">
            <a:extLst>
              <a:ext uri="{FF2B5EF4-FFF2-40B4-BE49-F238E27FC236}">
                <a16:creationId xmlns:a16="http://schemas.microsoft.com/office/drawing/2014/main" id="{380B9198-12C0-104A-6CD9-DE0AAB776F93}"/>
              </a:ext>
            </a:extLst>
          </p:cNvPr>
          <p:cNvPicPr>
            <a:picLocks noChangeAspect="1"/>
          </p:cNvPicPr>
          <p:nvPr/>
        </p:nvPicPr>
        <p:blipFill>
          <a:blip r:embed="rId5"/>
          <a:stretch>
            <a:fillRect/>
          </a:stretch>
        </p:blipFill>
        <p:spPr>
          <a:xfrm>
            <a:off x="5126418" y="3275463"/>
            <a:ext cx="6214716" cy="2094015"/>
          </a:xfrm>
          <a:prstGeom prst="rect">
            <a:avLst/>
          </a:prstGeom>
        </p:spPr>
      </p:pic>
    </p:spTree>
    <p:extLst>
      <p:ext uri="{BB962C8B-B14F-4D97-AF65-F5344CB8AC3E}">
        <p14:creationId xmlns:p14="http://schemas.microsoft.com/office/powerpoint/2010/main" val="27245232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76F7A2-259A-19DC-F0D4-7F8D8BEF6839}"/>
              </a:ext>
            </a:extLst>
          </p:cNvPr>
          <p:cNvPicPr>
            <a:picLocks noChangeAspect="1"/>
          </p:cNvPicPr>
          <p:nvPr/>
        </p:nvPicPr>
        <p:blipFill>
          <a:blip r:embed="rId3"/>
          <a:stretch/>
        </p:blipFill>
        <p:spPr>
          <a:xfrm>
            <a:off x="3554456" y="643467"/>
            <a:ext cx="5083088" cy="5571065"/>
          </a:xfrm>
          <a:prstGeom prst="rect">
            <a:avLst/>
          </a:prstGeom>
        </p:spPr>
      </p:pic>
      <p:pic>
        <p:nvPicPr>
          <p:cNvPr id="7" name="Picture 6" descr="Logo, icon&#10;&#10;Description automatically generated">
            <a:extLst>
              <a:ext uri="{FF2B5EF4-FFF2-40B4-BE49-F238E27FC236}">
                <a16:creationId xmlns:a16="http://schemas.microsoft.com/office/drawing/2014/main" id="{03988376-171F-4A88-9796-381FF8F95B8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1134" y="5922619"/>
            <a:ext cx="475727" cy="555183"/>
          </a:xfrm>
          <a:prstGeom prst="rect">
            <a:avLst/>
          </a:prstGeom>
        </p:spPr>
      </p:pic>
      <p:pic>
        <p:nvPicPr>
          <p:cNvPr id="9" name="Picture 8">
            <a:extLst>
              <a:ext uri="{FF2B5EF4-FFF2-40B4-BE49-F238E27FC236}">
                <a16:creationId xmlns:a16="http://schemas.microsoft.com/office/drawing/2014/main" id="{DB4BA9E7-254A-4CD8-AF3E-8B29AE4DFCEC}"/>
              </a:ext>
            </a:extLst>
          </p:cNvPr>
          <p:cNvPicPr>
            <a:picLocks noChangeAspect="1"/>
          </p:cNvPicPr>
          <p:nvPr/>
        </p:nvPicPr>
        <p:blipFill>
          <a:blip r:embed="rId5"/>
          <a:stretch>
            <a:fillRect/>
          </a:stretch>
        </p:blipFill>
        <p:spPr>
          <a:xfrm>
            <a:off x="0" y="0"/>
            <a:ext cx="1151477" cy="440958"/>
          </a:xfrm>
          <a:prstGeom prst="rect">
            <a:avLst/>
          </a:prstGeom>
        </p:spPr>
      </p:pic>
      <p:sp>
        <p:nvSpPr>
          <p:cNvPr id="10" name="Title 1">
            <a:extLst>
              <a:ext uri="{FF2B5EF4-FFF2-40B4-BE49-F238E27FC236}">
                <a16:creationId xmlns:a16="http://schemas.microsoft.com/office/drawing/2014/main" id="{5C98CEB7-3D95-64DA-D628-16110647DA2D}"/>
              </a:ext>
            </a:extLst>
          </p:cNvPr>
          <p:cNvSpPr txBox="1">
            <a:spLocks/>
          </p:cNvSpPr>
          <p:nvPr/>
        </p:nvSpPr>
        <p:spPr>
          <a:xfrm>
            <a:off x="5952184" y="2270168"/>
            <a:ext cx="5238466" cy="26545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Myriad Pro" charset="0"/>
                <a:ea typeface="Myriad Pro" charset="0"/>
                <a:cs typeface="Myriad Pro" charset="0"/>
              </a:defRPr>
            </a:lvl1pPr>
          </a:lstStyle>
          <a:p>
            <a:pPr>
              <a:spcAft>
                <a:spcPts val="600"/>
              </a:spcAft>
            </a:pPr>
            <a:br>
              <a:rPr lang="en-US" sz="6000" dirty="0">
                <a:latin typeface="+mj-lt"/>
                <a:ea typeface="+mj-ea"/>
                <a:cs typeface="+mj-cs"/>
              </a:rPr>
            </a:br>
            <a:r>
              <a:rPr lang="en-US" sz="6000" dirty="0">
                <a:latin typeface="+mj-lt"/>
                <a:ea typeface="+mj-ea"/>
                <a:cs typeface="+mj-cs"/>
              </a:rPr>
              <a:t> </a:t>
            </a:r>
            <a:endParaRPr lang="en-US" sz="6000">
              <a:latin typeface="+mj-lt"/>
              <a:ea typeface="+mj-ea"/>
              <a:cs typeface="+mj-cs"/>
            </a:endParaRPr>
          </a:p>
        </p:txBody>
      </p:sp>
    </p:spTree>
    <p:extLst>
      <p:ext uri="{BB962C8B-B14F-4D97-AF65-F5344CB8AC3E}">
        <p14:creationId xmlns:p14="http://schemas.microsoft.com/office/powerpoint/2010/main" val="28280097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5" name="Rectangle 17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CC4C129-0020-48BD-99C1-50392856CC9E}"/>
              </a:ext>
            </a:extLst>
          </p:cNvPr>
          <p:cNvSpPr txBox="1"/>
          <p:nvPr/>
        </p:nvSpPr>
        <p:spPr>
          <a:xfrm>
            <a:off x="572493" y="238539"/>
            <a:ext cx="11018520" cy="143441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000" b="1" i="0" dirty="0">
                <a:effectLst/>
                <a:latin typeface="+mj-lt"/>
                <a:ea typeface="+mj-ea"/>
                <a:cs typeface="+mj-cs"/>
              </a:rPr>
              <a:t>Summary</a:t>
            </a:r>
            <a:endParaRPr lang="en-US" sz="6000" b="1" dirty="0">
              <a:latin typeface="+mj-lt"/>
              <a:ea typeface="+mj-ea"/>
              <a:cs typeface="+mj-cs"/>
            </a:endParaRPr>
          </a:p>
        </p:txBody>
      </p:sp>
      <p:sp>
        <p:nvSpPr>
          <p:cNvPr id="17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Logo, icon&#10;&#10;Description automatically generated">
            <a:extLst>
              <a:ext uri="{FF2B5EF4-FFF2-40B4-BE49-F238E27FC236}">
                <a16:creationId xmlns:a16="http://schemas.microsoft.com/office/drawing/2014/main" id="{E1903656-FB96-4AF3-8E69-AB7C13FD5A5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431185" y="6039580"/>
            <a:ext cx="475727" cy="555183"/>
          </a:xfrm>
          <a:prstGeom prst="rect">
            <a:avLst/>
          </a:prstGeom>
        </p:spPr>
      </p:pic>
      <p:pic>
        <p:nvPicPr>
          <p:cNvPr id="165" name="Picture 164">
            <a:extLst>
              <a:ext uri="{FF2B5EF4-FFF2-40B4-BE49-F238E27FC236}">
                <a16:creationId xmlns:a16="http://schemas.microsoft.com/office/drawing/2014/main" id="{83A1E21E-6564-49CB-A3F3-317A2C4F9A47}"/>
              </a:ext>
            </a:extLst>
          </p:cNvPr>
          <p:cNvPicPr>
            <a:picLocks noChangeAspect="1"/>
          </p:cNvPicPr>
          <p:nvPr/>
        </p:nvPicPr>
        <p:blipFill>
          <a:blip r:embed="rId4"/>
          <a:stretch>
            <a:fillRect/>
          </a:stretch>
        </p:blipFill>
        <p:spPr>
          <a:xfrm>
            <a:off x="0" y="0"/>
            <a:ext cx="1151477" cy="440958"/>
          </a:xfrm>
          <a:prstGeom prst="rect">
            <a:avLst/>
          </a:prstGeom>
        </p:spPr>
      </p:pic>
      <p:graphicFrame>
        <p:nvGraphicFramePr>
          <p:cNvPr id="170" name="TextBox 165">
            <a:extLst>
              <a:ext uri="{FF2B5EF4-FFF2-40B4-BE49-F238E27FC236}">
                <a16:creationId xmlns:a16="http://schemas.microsoft.com/office/drawing/2014/main" id="{E59B7030-3B8D-B0EB-BDF3-195A48BA0FF0}"/>
              </a:ext>
            </a:extLst>
          </p:cNvPr>
          <p:cNvGraphicFramePr/>
          <p:nvPr>
            <p:extLst>
              <p:ext uri="{D42A27DB-BD31-4B8C-83A1-F6EECF244321}">
                <p14:modId xmlns:p14="http://schemas.microsoft.com/office/powerpoint/2010/main" val="2475460694"/>
              </p:ext>
            </p:extLst>
          </p:nvPr>
        </p:nvGraphicFramePr>
        <p:xfrm>
          <a:off x="572493" y="2071316"/>
          <a:ext cx="6713552" cy="411917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2736288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5" name="Rectangle 17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CC4C129-0020-48BD-99C1-50392856CC9E}"/>
              </a:ext>
            </a:extLst>
          </p:cNvPr>
          <p:cNvSpPr txBox="1"/>
          <p:nvPr/>
        </p:nvSpPr>
        <p:spPr>
          <a:xfrm>
            <a:off x="572493" y="238539"/>
            <a:ext cx="11018520" cy="143441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000" b="1" i="0" dirty="0">
                <a:effectLst/>
                <a:latin typeface="+mj-lt"/>
                <a:ea typeface="+mj-ea"/>
                <a:cs typeface="+mj-cs"/>
              </a:rPr>
              <a:t>Summary</a:t>
            </a:r>
            <a:endParaRPr lang="en-US" sz="6000" b="1" dirty="0">
              <a:latin typeface="+mj-lt"/>
              <a:ea typeface="+mj-ea"/>
              <a:cs typeface="+mj-cs"/>
            </a:endParaRPr>
          </a:p>
        </p:txBody>
      </p:sp>
      <p:sp>
        <p:nvSpPr>
          <p:cNvPr id="17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Logo, icon&#10;&#10;Description automatically generated">
            <a:extLst>
              <a:ext uri="{FF2B5EF4-FFF2-40B4-BE49-F238E27FC236}">
                <a16:creationId xmlns:a16="http://schemas.microsoft.com/office/drawing/2014/main" id="{E1903656-FB96-4AF3-8E69-AB7C13FD5A5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431185" y="6039580"/>
            <a:ext cx="475727" cy="555183"/>
          </a:xfrm>
          <a:prstGeom prst="rect">
            <a:avLst/>
          </a:prstGeom>
        </p:spPr>
      </p:pic>
      <p:pic>
        <p:nvPicPr>
          <p:cNvPr id="165" name="Picture 164">
            <a:extLst>
              <a:ext uri="{FF2B5EF4-FFF2-40B4-BE49-F238E27FC236}">
                <a16:creationId xmlns:a16="http://schemas.microsoft.com/office/drawing/2014/main" id="{83A1E21E-6564-49CB-A3F3-317A2C4F9A47}"/>
              </a:ext>
            </a:extLst>
          </p:cNvPr>
          <p:cNvPicPr>
            <a:picLocks noChangeAspect="1"/>
          </p:cNvPicPr>
          <p:nvPr/>
        </p:nvPicPr>
        <p:blipFill>
          <a:blip r:embed="rId4"/>
          <a:stretch>
            <a:fillRect/>
          </a:stretch>
        </p:blipFill>
        <p:spPr>
          <a:xfrm>
            <a:off x="0" y="0"/>
            <a:ext cx="1151477" cy="440958"/>
          </a:xfrm>
          <a:prstGeom prst="rect">
            <a:avLst/>
          </a:prstGeom>
        </p:spPr>
      </p:pic>
      <p:graphicFrame>
        <p:nvGraphicFramePr>
          <p:cNvPr id="170" name="TextBox 165">
            <a:extLst>
              <a:ext uri="{FF2B5EF4-FFF2-40B4-BE49-F238E27FC236}">
                <a16:creationId xmlns:a16="http://schemas.microsoft.com/office/drawing/2014/main" id="{E59B7030-3B8D-B0EB-BDF3-195A48BA0FF0}"/>
              </a:ext>
            </a:extLst>
          </p:cNvPr>
          <p:cNvGraphicFramePr/>
          <p:nvPr/>
        </p:nvGraphicFramePr>
        <p:xfrm>
          <a:off x="572493" y="2071316"/>
          <a:ext cx="6713552" cy="411917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2815148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2057" name="Freeform: Shape 2056">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2050" name="Picture 2" descr="Questions Stock Illustrations – 19,704 Questions Stock Illustrations,  Vectors &amp; Clipart - Dreamstime">
            <a:extLst>
              <a:ext uri="{FF2B5EF4-FFF2-40B4-BE49-F238E27FC236}">
                <a16:creationId xmlns:a16="http://schemas.microsoft.com/office/drawing/2014/main" id="{93B09FFD-B197-4EA8-B5C3-7496715026B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74710" y="1708909"/>
            <a:ext cx="9173823" cy="344018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extLst>
              <a:ext uri="{FF2B5EF4-FFF2-40B4-BE49-F238E27FC236}">
                <a16:creationId xmlns:a16="http://schemas.microsoft.com/office/drawing/2014/main" id="{D7039B3E-B20F-4994-9B71-E7C7F4F074BD}"/>
              </a:ext>
            </a:extLst>
          </p:cNvPr>
          <p:cNvPicPr>
            <a:picLocks noChangeAspect="1"/>
          </p:cNvPicPr>
          <p:nvPr/>
        </p:nvPicPr>
        <p:blipFill>
          <a:blip r:embed="rId4"/>
          <a:stretch>
            <a:fillRect/>
          </a:stretch>
        </p:blipFill>
        <p:spPr>
          <a:xfrm>
            <a:off x="0" y="0"/>
            <a:ext cx="1151477" cy="440958"/>
          </a:xfrm>
          <a:prstGeom prst="rect">
            <a:avLst/>
          </a:prstGeom>
        </p:spPr>
      </p:pic>
      <p:pic>
        <p:nvPicPr>
          <p:cNvPr id="49" name="Picture 48" descr="Logo, icon&#10;&#10;Description automatically generated">
            <a:extLst>
              <a:ext uri="{FF2B5EF4-FFF2-40B4-BE49-F238E27FC236}">
                <a16:creationId xmlns:a16="http://schemas.microsoft.com/office/drawing/2014/main" id="{F5DBF341-5184-4A97-A547-7CA07CB8CB8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41134" y="5922619"/>
            <a:ext cx="475727" cy="555183"/>
          </a:xfrm>
          <a:prstGeom prst="rect">
            <a:avLst/>
          </a:prstGeom>
        </p:spPr>
      </p:pic>
    </p:spTree>
    <p:extLst>
      <p:ext uri="{BB962C8B-B14F-4D97-AF65-F5344CB8AC3E}">
        <p14:creationId xmlns:p14="http://schemas.microsoft.com/office/powerpoint/2010/main" val="2167728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19471" name="Rectangle 19462">
            <a:extLst>
              <a:ext uri="{FF2B5EF4-FFF2-40B4-BE49-F238E27FC236}">
                <a16:creationId xmlns:a16="http://schemas.microsoft.com/office/drawing/2014/main" id="{A2509F26-B5DC-4BA7-B476-4CB044237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9472" name="Rectangle 19464">
            <a:extLst>
              <a:ext uri="{FF2B5EF4-FFF2-40B4-BE49-F238E27FC236}">
                <a16:creationId xmlns:a16="http://schemas.microsoft.com/office/drawing/2014/main" id="{DB103EB1-B135-4526-B883-33228FC27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80000">
            <a:off x="815340" y="683404"/>
            <a:ext cx="10561320" cy="5404104"/>
          </a:xfrm>
          <a:prstGeom prst="rect">
            <a:avLst/>
          </a:prstGeom>
          <a:solidFill>
            <a:srgbClr val="FFFFFF"/>
          </a:solidFill>
          <a:ln w="3175" cap="sq" cmpd="thinThick">
            <a:solidFill>
              <a:srgbClr val="DDDDDD"/>
            </a:solidFill>
            <a:miter lim="800000"/>
          </a:ln>
          <a:effectLst>
            <a:outerShdw blurRad="2667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19458" name="Picture 2">
            <a:extLst>
              <a:ext uri="{FF2B5EF4-FFF2-40B4-BE49-F238E27FC236}">
                <a16:creationId xmlns:a16="http://schemas.microsoft.com/office/drawing/2014/main" id="{265817B2-A2F9-4EE9-A014-99EA8A3F7DCE}"/>
              </a:ext>
            </a:extLst>
          </p:cNvPr>
          <p:cNvPicPr>
            <a:picLocks noChangeAspect="1" noChangeArrowheads="1"/>
          </p:cNvPicPr>
          <p:nvPr/>
        </p:nvPicPr>
        <p:blipFill rotWithShape="1">
          <a:blip r:embed="rId3"/>
          <a:srcRect t="14216" r="1" b="13806"/>
          <a:stretch/>
        </p:blipFill>
        <p:spPr bwMode="auto">
          <a:xfrm rot="43080000">
            <a:off x="1137837" y="1003258"/>
            <a:ext cx="9916327" cy="476439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Logo, icon&#10;&#10;Description automatically generated">
            <a:extLst>
              <a:ext uri="{FF2B5EF4-FFF2-40B4-BE49-F238E27FC236}">
                <a16:creationId xmlns:a16="http://schemas.microsoft.com/office/drawing/2014/main" id="{8858A77D-A340-4DE5-930D-C8B974E8A27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1134" y="5922619"/>
            <a:ext cx="475727" cy="555183"/>
          </a:xfrm>
          <a:prstGeom prst="rect">
            <a:avLst/>
          </a:prstGeom>
        </p:spPr>
      </p:pic>
      <p:pic>
        <p:nvPicPr>
          <p:cNvPr id="44" name="Picture 43">
            <a:extLst>
              <a:ext uri="{FF2B5EF4-FFF2-40B4-BE49-F238E27FC236}">
                <a16:creationId xmlns:a16="http://schemas.microsoft.com/office/drawing/2014/main" id="{6035D560-449D-4CC3-832D-0699F75622EC}"/>
              </a:ext>
            </a:extLst>
          </p:cNvPr>
          <p:cNvPicPr>
            <a:picLocks noChangeAspect="1"/>
          </p:cNvPicPr>
          <p:nvPr/>
        </p:nvPicPr>
        <p:blipFill>
          <a:blip r:embed="rId5"/>
          <a:stretch>
            <a:fillRect/>
          </a:stretch>
        </p:blipFill>
        <p:spPr>
          <a:xfrm>
            <a:off x="0" y="0"/>
            <a:ext cx="1151477" cy="440958"/>
          </a:xfrm>
          <a:prstGeom prst="rect">
            <a:avLst/>
          </a:prstGeom>
        </p:spPr>
      </p:pic>
    </p:spTree>
    <p:extLst>
      <p:ext uri="{BB962C8B-B14F-4D97-AF65-F5344CB8AC3E}">
        <p14:creationId xmlns:p14="http://schemas.microsoft.com/office/powerpoint/2010/main" val="1816422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11311" name="Rectangle 11310">
            <a:extLst>
              <a:ext uri="{FF2B5EF4-FFF2-40B4-BE49-F238E27FC236}">
                <a16:creationId xmlns:a16="http://schemas.microsoft.com/office/drawing/2014/main" id="{A2509F26-B5DC-4BA7-B476-4CB044237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1313" name="Rectangle 11312">
            <a:extLst>
              <a:ext uri="{FF2B5EF4-FFF2-40B4-BE49-F238E27FC236}">
                <a16:creationId xmlns:a16="http://schemas.microsoft.com/office/drawing/2014/main" id="{DB103EB1-B135-4526-B883-33228FC27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80000">
            <a:off x="815340" y="683404"/>
            <a:ext cx="10561320" cy="5404104"/>
          </a:xfrm>
          <a:prstGeom prst="rect">
            <a:avLst/>
          </a:prstGeom>
          <a:solidFill>
            <a:srgbClr val="FFFFFF"/>
          </a:solidFill>
          <a:ln w="3175" cap="sq" cmpd="thinThick">
            <a:solidFill>
              <a:srgbClr val="DDDDDD"/>
            </a:solidFill>
            <a:miter lim="800000"/>
          </a:ln>
          <a:effectLst>
            <a:outerShdw blurRad="2667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11278" name="Picture 14">
            <a:extLst>
              <a:ext uri="{FF2B5EF4-FFF2-40B4-BE49-F238E27FC236}">
                <a16:creationId xmlns:a16="http://schemas.microsoft.com/office/drawing/2014/main" id="{B3C4C48C-84E7-42D2-82F9-0A807308A362}"/>
              </a:ext>
            </a:extLst>
          </p:cNvPr>
          <p:cNvPicPr>
            <a:picLocks noChangeAspect="1" noChangeArrowheads="1"/>
          </p:cNvPicPr>
          <p:nvPr/>
        </p:nvPicPr>
        <p:blipFill rotWithShape="1">
          <a:blip r:embed="rId3"/>
          <a:srcRect t="17549" r="1" b="10472"/>
          <a:stretch/>
        </p:blipFill>
        <p:spPr bwMode="auto">
          <a:xfrm rot="21480000">
            <a:off x="1137837" y="1003258"/>
            <a:ext cx="9916327" cy="476439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Logo, icon&#10;&#10;Description automatically generated">
            <a:extLst>
              <a:ext uri="{FF2B5EF4-FFF2-40B4-BE49-F238E27FC236}">
                <a16:creationId xmlns:a16="http://schemas.microsoft.com/office/drawing/2014/main" id="{27B851E2-3286-4F85-B0DB-70092773F01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431185" y="6039580"/>
            <a:ext cx="475727" cy="555183"/>
          </a:xfrm>
          <a:prstGeom prst="rect">
            <a:avLst/>
          </a:prstGeom>
        </p:spPr>
      </p:pic>
      <p:pic>
        <p:nvPicPr>
          <p:cNvPr id="23" name="Picture 22">
            <a:extLst>
              <a:ext uri="{FF2B5EF4-FFF2-40B4-BE49-F238E27FC236}">
                <a16:creationId xmlns:a16="http://schemas.microsoft.com/office/drawing/2014/main" id="{DB0F66C8-A259-4AB3-866B-0690971B3C58}"/>
              </a:ext>
            </a:extLst>
          </p:cNvPr>
          <p:cNvPicPr>
            <a:picLocks noChangeAspect="1"/>
          </p:cNvPicPr>
          <p:nvPr/>
        </p:nvPicPr>
        <p:blipFill>
          <a:blip r:embed="rId5"/>
          <a:stretch>
            <a:fillRect/>
          </a:stretch>
        </p:blipFill>
        <p:spPr>
          <a:xfrm>
            <a:off x="0" y="0"/>
            <a:ext cx="1151477" cy="440958"/>
          </a:xfrm>
          <a:prstGeom prst="rect">
            <a:avLst/>
          </a:prstGeom>
        </p:spPr>
      </p:pic>
    </p:spTree>
    <p:extLst>
      <p:ext uri="{BB962C8B-B14F-4D97-AF65-F5344CB8AC3E}">
        <p14:creationId xmlns:p14="http://schemas.microsoft.com/office/powerpoint/2010/main" val="3595096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5" name="Rectangle 86">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B01449-8363-4007-9358-27D7966185DE}"/>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000" kern="1200" dirty="0">
                <a:solidFill>
                  <a:schemeClr val="tx1"/>
                </a:solidFill>
                <a:latin typeface="Calibri Light (Headings)"/>
                <a:ea typeface="+mj-ea"/>
                <a:cs typeface="+mj-cs"/>
              </a:rPr>
              <a:t>Why Clean Code Matters?</a:t>
            </a:r>
          </a:p>
        </p:txBody>
      </p:sp>
      <p:sp>
        <p:nvSpPr>
          <p:cNvPr id="96"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2B43E17-942D-FF22-6962-2DCE455F0899}"/>
              </a:ext>
            </a:extLst>
          </p:cNvPr>
          <p:cNvPicPr>
            <a:picLocks noChangeAspect="1"/>
          </p:cNvPicPr>
          <p:nvPr/>
        </p:nvPicPr>
        <p:blipFill>
          <a:blip r:embed="rId3"/>
          <a:srcRect/>
          <a:stretch/>
        </p:blipFill>
        <p:spPr>
          <a:xfrm>
            <a:off x="4656985" y="713285"/>
            <a:ext cx="7209238" cy="5403998"/>
          </a:xfrm>
          <a:prstGeom prst="rect">
            <a:avLst/>
          </a:prstGeom>
        </p:spPr>
      </p:pic>
      <p:pic>
        <p:nvPicPr>
          <p:cNvPr id="7" name="Picture 6" descr="Logo, icon&#10;&#10;Description automatically generated">
            <a:extLst>
              <a:ext uri="{FF2B5EF4-FFF2-40B4-BE49-F238E27FC236}">
                <a16:creationId xmlns:a16="http://schemas.microsoft.com/office/drawing/2014/main" id="{03988376-171F-4A88-9796-381FF8F95B8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1134" y="5922619"/>
            <a:ext cx="475727" cy="555183"/>
          </a:xfrm>
          <a:prstGeom prst="rect">
            <a:avLst/>
          </a:prstGeom>
        </p:spPr>
      </p:pic>
      <p:pic>
        <p:nvPicPr>
          <p:cNvPr id="9" name="Picture 8">
            <a:extLst>
              <a:ext uri="{FF2B5EF4-FFF2-40B4-BE49-F238E27FC236}">
                <a16:creationId xmlns:a16="http://schemas.microsoft.com/office/drawing/2014/main" id="{DB4BA9E7-254A-4CD8-AF3E-8B29AE4DFCEC}"/>
              </a:ext>
            </a:extLst>
          </p:cNvPr>
          <p:cNvPicPr>
            <a:picLocks noChangeAspect="1"/>
          </p:cNvPicPr>
          <p:nvPr/>
        </p:nvPicPr>
        <p:blipFill>
          <a:blip r:embed="rId5"/>
          <a:stretch>
            <a:fillRect/>
          </a:stretch>
        </p:blipFill>
        <p:spPr>
          <a:xfrm>
            <a:off x="0" y="0"/>
            <a:ext cx="1151477" cy="440958"/>
          </a:xfrm>
          <a:prstGeom prst="rect">
            <a:avLst/>
          </a:prstGeom>
        </p:spPr>
      </p:pic>
    </p:spTree>
    <p:extLst>
      <p:ext uri="{BB962C8B-B14F-4D97-AF65-F5344CB8AC3E}">
        <p14:creationId xmlns:p14="http://schemas.microsoft.com/office/powerpoint/2010/main" val="1718871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 name="Rectangle 10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B01449-8363-4007-9358-27D7966185DE}"/>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dirty="0">
                <a:solidFill>
                  <a:schemeClr val="tx1"/>
                </a:solidFill>
                <a:latin typeface="+mj-lt"/>
                <a:ea typeface="+mj-ea"/>
                <a:cs typeface="+mj-cs"/>
              </a:rPr>
              <a:t>Why Clean Code Matters?</a:t>
            </a:r>
          </a:p>
        </p:txBody>
      </p:sp>
      <p:sp>
        <p:nvSpPr>
          <p:cNvPr id="106"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application&#10;&#10;Description automatically generated">
            <a:extLst>
              <a:ext uri="{FF2B5EF4-FFF2-40B4-BE49-F238E27FC236}">
                <a16:creationId xmlns:a16="http://schemas.microsoft.com/office/drawing/2014/main" id="{DB83827A-AC4F-80C0-1B54-C2426F1E8097}"/>
              </a:ext>
            </a:extLst>
          </p:cNvPr>
          <p:cNvPicPr>
            <a:picLocks noChangeAspect="1"/>
          </p:cNvPicPr>
          <p:nvPr/>
        </p:nvPicPr>
        <p:blipFill>
          <a:blip r:embed="rId3"/>
          <a:stretch>
            <a:fillRect/>
          </a:stretch>
        </p:blipFill>
        <p:spPr>
          <a:xfrm>
            <a:off x="5521090" y="640080"/>
            <a:ext cx="5481027" cy="5550408"/>
          </a:xfrm>
          <a:prstGeom prst="rect">
            <a:avLst/>
          </a:prstGeom>
        </p:spPr>
      </p:pic>
      <p:pic>
        <p:nvPicPr>
          <p:cNvPr id="7" name="Picture 6" descr="Logo, icon&#10;&#10;Description automatically generated">
            <a:extLst>
              <a:ext uri="{FF2B5EF4-FFF2-40B4-BE49-F238E27FC236}">
                <a16:creationId xmlns:a16="http://schemas.microsoft.com/office/drawing/2014/main" id="{03988376-171F-4A88-9796-381FF8F95B8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41134" y="5922619"/>
            <a:ext cx="475727" cy="555183"/>
          </a:xfrm>
          <a:prstGeom prst="rect">
            <a:avLst/>
          </a:prstGeom>
        </p:spPr>
      </p:pic>
      <p:pic>
        <p:nvPicPr>
          <p:cNvPr id="9" name="Picture 8">
            <a:extLst>
              <a:ext uri="{FF2B5EF4-FFF2-40B4-BE49-F238E27FC236}">
                <a16:creationId xmlns:a16="http://schemas.microsoft.com/office/drawing/2014/main" id="{DB4BA9E7-254A-4CD8-AF3E-8B29AE4DFCEC}"/>
              </a:ext>
            </a:extLst>
          </p:cNvPr>
          <p:cNvPicPr>
            <a:picLocks noChangeAspect="1"/>
          </p:cNvPicPr>
          <p:nvPr/>
        </p:nvPicPr>
        <p:blipFill>
          <a:blip r:embed="rId5"/>
          <a:stretch>
            <a:fillRect/>
          </a:stretch>
        </p:blipFill>
        <p:spPr>
          <a:xfrm>
            <a:off x="0" y="0"/>
            <a:ext cx="1151477" cy="440958"/>
          </a:xfrm>
          <a:prstGeom prst="rect">
            <a:avLst/>
          </a:prstGeom>
        </p:spPr>
      </p:pic>
      <p:sp>
        <p:nvSpPr>
          <p:cNvPr id="8" name="Title 1">
            <a:extLst>
              <a:ext uri="{FF2B5EF4-FFF2-40B4-BE49-F238E27FC236}">
                <a16:creationId xmlns:a16="http://schemas.microsoft.com/office/drawing/2014/main" id="{68E3DFF0-85DD-5383-B429-D69DCC1E5DFC}"/>
              </a:ext>
            </a:extLst>
          </p:cNvPr>
          <p:cNvSpPr txBox="1">
            <a:spLocks/>
          </p:cNvSpPr>
          <p:nvPr/>
        </p:nvSpPr>
        <p:spPr>
          <a:xfrm>
            <a:off x="6102668" y="1184579"/>
            <a:ext cx="5238466" cy="299141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Myriad Pro" charset="0"/>
                <a:ea typeface="Myriad Pro" charset="0"/>
                <a:cs typeface="Myriad Pro" charset="0"/>
              </a:defRPr>
            </a:lvl1pPr>
          </a:lstStyle>
          <a:p>
            <a:pPr>
              <a:spcAft>
                <a:spcPts val="600"/>
              </a:spcAft>
            </a:pPr>
            <a:br>
              <a:rPr lang="en-US" sz="6000">
                <a:latin typeface="+mj-lt"/>
                <a:ea typeface="+mj-ea"/>
                <a:cs typeface="+mj-cs"/>
              </a:rPr>
            </a:br>
            <a:endParaRPr lang="en-US" sz="6000">
              <a:latin typeface="+mj-lt"/>
              <a:ea typeface="+mj-ea"/>
              <a:cs typeface="+mj-cs"/>
            </a:endParaRPr>
          </a:p>
        </p:txBody>
      </p:sp>
    </p:spTree>
    <p:extLst>
      <p:ext uri="{BB962C8B-B14F-4D97-AF65-F5344CB8AC3E}">
        <p14:creationId xmlns:p14="http://schemas.microsoft.com/office/powerpoint/2010/main" val="3004403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5" name="Rectangle 86">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B01449-8363-4007-9358-27D7966185DE}"/>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000" kern="1200" dirty="0">
                <a:solidFill>
                  <a:schemeClr val="tx1"/>
                </a:solidFill>
                <a:latin typeface="Calibri Light (Headings)"/>
                <a:ea typeface="+mj-ea"/>
                <a:cs typeface="+mj-cs"/>
              </a:rPr>
              <a:t>Why Clean Code Matters?</a:t>
            </a:r>
          </a:p>
        </p:txBody>
      </p:sp>
      <p:sp>
        <p:nvSpPr>
          <p:cNvPr id="96"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ogo, icon&#10;&#10;Description automatically generated">
            <a:extLst>
              <a:ext uri="{FF2B5EF4-FFF2-40B4-BE49-F238E27FC236}">
                <a16:creationId xmlns:a16="http://schemas.microsoft.com/office/drawing/2014/main" id="{03988376-171F-4A88-9796-381FF8F95B8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41134" y="5922619"/>
            <a:ext cx="475727" cy="555183"/>
          </a:xfrm>
          <a:prstGeom prst="rect">
            <a:avLst/>
          </a:prstGeom>
        </p:spPr>
      </p:pic>
      <p:pic>
        <p:nvPicPr>
          <p:cNvPr id="9" name="Picture 8">
            <a:extLst>
              <a:ext uri="{FF2B5EF4-FFF2-40B4-BE49-F238E27FC236}">
                <a16:creationId xmlns:a16="http://schemas.microsoft.com/office/drawing/2014/main" id="{DB4BA9E7-254A-4CD8-AF3E-8B29AE4DFCEC}"/>
              </a:ext>
            </a:extLst>
          </p:cNvPr>
          <p:cNvPicPr>
            <a:picLocks noChangeAspect="1"/>
          </p:cNvPicPr>
          <p:nvPr/>
        </p:nvPicPr>
        <p:blipFill>
          <a:blip r:embed="rId4"/>
          <a:stretch>
            <a:fillRect/>
          </a:stretch>
        </p:blipFill>
        <p:spPr>
          <a:xfrm>
            <a:off x="0" y="0"/>
            <a:ext cx="1151477" cy="440958"/>
          </a:xfrm>
          <a:prstGeom prst="rect">
            <a:avLst/>
          </a:prstGeom>
        </p:spPr>
      </p:pic>
      <p:sp>
        <p:nvSpPr>
          <p:cNvPr id="8" name="Title 1">
            <a:extLst>
              <a:ext uri="{FF2B5EF4-FFF2-40B4-BE49-F238E27FC236}">
                <a16:creationId xmlns:a16="http://schemas.microsoft.com/office/drawing/2014/main" id="{68E3DFF0-85DD-5383-B429-D69DCC1E5DFC}"/>
              </a:ext>
            </a:extLst>
          </p:cNvPr>
          <p:cNvSpPr txBox="1">
            <a:spLocks/>
          </p:cNvSpPr>
          <p:nvPr/>
        </p:nvSpPr>
        <p:spPr>
          <a:xfrm>
            <a:off x="6102668" y="1184579"/>
            <a:ext cx="5238466" cy="299141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Myriad Pro" charset="0"/>
                <a:ea typeface="Myriad Pro" charset="0"/>
                <a:cs typeface="Myriad Pro" charset="0"/>
              </a:defRPr>
            </a:lvl1pPr>
          </a:lstStyle>
          <a:p>
            <a:r>
              <a:rPr lang="en-US" sz="6000" dirty="0">
                <a:latin typeface="Calibri Light (Headings)"/>
                <a:ea typeface="+mj-ea"/>
                <a:cs typeface="+mj-cs"/>
              </a:rPr>
              <a:t>Maintenance</a:t>
            </a:r>
            <a:br>
              <a:rPr lang="en-US" sz="6000" dirty="0">
                <a:latin typeface="+mj-lt"/>
                <a:ea typeface="+mj-ea"/>
                <a:cs typeface="+mj-cs"/>
              </a:rPr>
            </a:br>
            <a:endParaRPr lang="en-US" sz="6000" dirty="0">
              <a:latin typeface="+mj-lt"/>
              <a:ea typeface="+mj-ea"/>
              <a:cs typeface="+mj-cs"/>
            </a:endParaRPr>
          </a:p>
        </p:txBody>
      </p:sp>
    </p:spTree>
    <p:extLst>
      <p:ext uri="{BB962C8B-B14F-4D97-AF65-F5344CB8AC3E}">
        <p14:creationId xmlns:p14="http://schemas.microsoft.com/office/powerpoint/2010/main" val="2237622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5" name="Rectangle 86">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B01449-8363-4007-9358-27D7966185DE}"/>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000" kern="1200" dirty="0">
                <a:solidFill>
                  <a:schemeClr val="tx1"/>
                </a:solidFill>
                <a:latin typeface="Calibri Light (Headings)"/>
                <a:ea typeface="+mj-ea"/>
                <a:cs typeface="+mj-cs"/>
              </a:rPr>
              <a:t>Why Clean Code Matters?</a:t>
            </a:r>
          </a:p>
        </p:txBody>
      </p:sp>
      <p:sp>
        <p:nvSpPr>
          <p:cNvPr id="96"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ogo, icon&#10;&#10;Description automatically generated">
            <a:extLst>
              <a:ext uri="{FF2B5EF4-FFF2-40B4-BE49-F238E27FC236}">
                <a16:creationId xmlns:a16="http://schemas.microsoft.com/office/drawing/2014/main" id="{03988376-171F-4A88-9796-381FF8F95B8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41134" y="5922619"/>
            <a:ext cx="475727" cy="555183"/>
          </a:xfrm>
          <a:prstGeom prst="rect">
            <a:avLst/>
          </a:prstGeom>
        </p:spPr>
      </p:pic>
      <p:pic>
        <p:nvPicPr>
          <p:cNvPr id="9" name="Picture 8">
            <a:extLst>
              <a:ext uri="{FF2B5EF4-FFF2-40B4-BE49-F238E27FC236}">
                <a16:creationId xmlns:a16="http://schemas.microsoft.com/office/drawing/2014/main" id="{DB4BA9E7-254A-4CD8-AF3E-8B29AE4DFCEC}"/>
              </a:ext>
            </a:extLst>
          </p:cNvPr>
          <p:cNvPicPr>
            <a:picLocks noChangeAspect="1"/>
          </p:cNvPicPr>
          <p:nvPr/>
        </p:nvPicPr>
        <p:blipFill>
          <a:blip r:embed="rId4"/>
          <a:stretch>
            <a:fillRect/>
          </a:stretch>
        </p:blipFill>
        <p:spPr>
          <a:xfrm>
            <a:off x="0" y="0"/>
            <a:ext cx="1151477" cy="440958"/>
          </a:xfrm>
          <a:prstGeom prst="rect">
            <a:avLst/>
          </a:prstGeom>
        </p:spPr>
      </p:pic>
      <p:sp>
        <p:nvSpPr>
          <p:cNvPr id="8" name="Title 1">
            <a:extLst>
              <a:ext uri="{FF2B5EF4-FFF2-40B4-BE49-F238E27FC236}">
                <a16:creationId xmlns:a16="http://schemas.microsoft.com/office/drawing/2014/main" id="{68E3DFF0-85DD-5383-B429-D69DCC1E5DFC}"/>
              </a:ext>
            </a:extLst>
          </p:cNvPr>
          <p:cNvSpPr txBox="1">
            <a:spLocks/>
          </p:cNvSpPr>
          <p:nvPr/>
        </p:nvSpPr>
        <p:spPr>
          <a:xfrm>
            <a:off x="6096000" y="1221293"/>
            <a:ext cx="5238466" cy="299141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Myriad Pro" charset="0"/>
                <a:ea typeface="Myriad Pro" charset="0"/>
                <a:cs typeface="Myriad Pro" charset="0"/>
              </a:defRPr>
            </a:lvl1pPr>
          </a:lstStyle>
          <a:p>
            <a:r>
              <a:rPr lang="en-US" sz="6000" b="1" dirty="0">
                <a:effectLst/>
                <a:latin typeface="Calibri Light (Headings)"/>
              </a:rPr>
              <a:t>Teamwork</a:t>
            </a:r>
            <a:endParaRPr lang="en-US" sz="5400" b="1" dirty="0">
              <a:effectLst/>
              <a:latin typeface="Calibri Light (Headings)"/>
              <a:ea typeface="+mj-ea"/>
              <a:cs typeface="+mj-cs"/>
            </a:endParaRPr>
          </a:p>
          <a:p>
            <a:endParaRPr lang="en-US" sz="6000" dirty="0">
              <a:latin typeface="+mj-lt"/>
              <a:ea typeface="+mj-ea"/>
              <a:cs typeface="+mj-cs"/>
            </a:endParaRPr>
          </a:p>
        </p:txBody>
      </p:sp>
      <p:sp>
        <p:nvSpPr>
          <p:cNvPr id="10" name="Title 1">
            <a:extLst>
              <a:ext uri="{FF2B5EF4-FFF2-40B4-BE49-F238E27FC236}">
                <a16:creationId xmlns:a16="http://schemas.microsoft.com/office/drawing/2014/main" id="{104BA26E-C0DF-34A4-2E2D-C5CC5FBA39DC}"/>
              </a:ext>
            </a:extLst>
          </p:cNvPr>
          <p:cNvSpPr txBox="1">
            <a:spLocks/>
          </p:cNvSpPr>
          <p:nvPr/>
        </p:nvSpPr>
        <p:spPr>
          <a:xfrm>
            <a:off x="6248400" y="1933292"/>
            <a:ext cx="5238466" cy="299141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Myriad Pro" charset="0"/>
                <a:ea typeface="Myriad Pro" charset="0"/>
                <a:cs typeface="Myriad Pro" charset="0"/>
              </a:defRPr>
            </a:lvl1pPr>
          </a:lstStyle>
          <a:p>
            <a:br>
              <a:rPr lang="en-US" sz="6000" dirty="0">
                <a:latin typeface="+mj-lt"/>
                <a:ea typeface="+mj-ea"/>
                <a:cs typeface="+mj-cs"/>
              </a:rPr>
            </a:br>
            <a:endParaRPr lang="en-US" sz="6000" dirty="0">
              <a:latin typeface="+mj-lt"/>
              <a:ea typeface="+mj-ea"/>
              <a:cs typeface="+mj-cs"/>
            </a:endParaRPr>
          </a:p>
        </p:txBody>
      </p:sp>
    </p:spTree>
    <p:extLst>
      <p:ext uri="{BB962C8B-B14F-4D97-AF65-F5344CB8AC3E}">
        <p14:creationId xmlns:p14="http://schemas.microsoft.com/office/powerpoint/2010/main" val="3633129346"/>
      </p:ext>
    </p:extLst>
  </p:cSld>
  <p:clrMapOvr>
    <a:masterClrMapping/>
  </p:clrMapOvr>
</p:sld>
</file>

<file path=ppt/theme/theme1.xml><?xml version="1.0" encoding="utf-8"?>
<a:theme xmlns:a="http://schemas.openxmlformats.org/drawingml/2006/main" name="Colou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eme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riginal">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38690</TotalTime>
  <Words>3226</Words>
  <Application>Microsoft Office PowerPoint</Application>
  <PresentationFormat>Widescreen</PresentationFormat>
  <Paragraphs>448</Paragraphs>
  <Slides>45</Slides>
  <Notes>45</Notes>
  <HiddenSlides>0</HiddenSlides>
  <MMClips>0</MMClips>
  <ScaleCrop>false</ScaleCrop>
  <HeadingPairs>
    <vt:vector size="6" baseType="variant">
      <vt:variant>
        <vt:lpstr>Fonts Used</vt:lpstr>
      </vt:variant>
      <vt:variant>
        <vt:i4>18</vt:i4>
      </vt:variant>
      <vt:variant>
        <vt:lpstr>Theme</vt:lpstr>
      </vt:variant>
      <vt:variant>
        <vt:i4>3</vt:i4>
      </vt:variant>
      <vt:variant>
        <vt:lpstr>Slide Titles</vt:lpstr>
      </vt:variant>
      <vt:variant>
        <vt:i4>45</vt:i4>
      </vt:variant>
    </vt:vector>
  </HeadingPairs>
  <TitlesOfParts>
    <vt:vector size="66" baseType="lpstr">
      <vt:lpstr>-apple-system</vt:lpstr>
      <vt:lpstr>Arial</vt:lpstr>
      <vt:lpstr>Arial</vt:lpstr>
      <vt:lpstr>Bebas Neue</vt:lpstr>
      <vt:lpstr>Calibri</vt:lpstr>
      <vt:lpstr>Calibri Light</vt:lpstr>
      <vt:lpstr>Calibri Light (Headings)</vt:lpstr>
      <vt:lpstr>Cambria</vt:lpstr>
      <vt:lpstr>charter</vt:lpstr>
      <vt:lpstr>Courier New</vt:lpstr>
      <vt:lpstr>ForoSans-Light</vt:lpstr>
      <vt:lpstr>Impact</vt:lpstr>
      <vt:lpstr>Lato</vt:lpstr>
      <vt:lpstr>Myriad Pro</vt:lpstr>
      <vt:lpstr>Myriad Pro Bold Condensed</vt:lpstr>
      <vt:lpstr>Myriad Pro Light</vt:lpstr>
      <vt:lpstr>Myriad Pro Semibold</vt:lpstr>
      <vt:lpstr>Quicksand</vt:lpstr>
      <vt:lpstr>Colour</vt:lpstr>
      <vt:lpstr>Themed</vt:lpstr>
      <vt:lpstr>Original</vt:lpstr>
      <vt:lpstr>Clean Code 101</vt:lpstr>
      <vt:lpstr>Elinah Mamatlepa</vt:lpstr>
      <vt:lpstr>Content</vt:lpstr>
      <vt:lpstr>What is Clean Code? </vt:lpstr>
      <vt:lpstr>PowerPoint Presentation</vt:lpstr>
      <vt:lpstr>Why Clean Code Matters?</vt:lpstr>
      <vt:lpstr>Why Clean Code Matters?</vt:lpstr>
      <vt:lpstr>Why Clean Code Matters?</vt:lpstr>
      <vt:lpstr>Why Clean Code Matters?</vt:lpstr>
      <vt:lpstr>Why Clean Code Matters?</vt:lpstr>
      <vt:lpstr>Why Clean Code Matters?</vt:lpstr>
      <vt:lpstr>Why Clean Code Matters?</vt:lpstr>
      <vt:lpstr>Who needs to keep code clean </vt:lpstr>
      <vt:lpstr>Who needs to keep code clean</vt:lpstr>
      <vt:lpstr>How to Keep Code Clean</vt:lpstr>
      <vt:lpstr>How to Keep Code Clean</vt:lpstr>
      <vt:lpstr>How to Keep Code Clean</vt:lpstr>
      <vt:lpstr>How to Keep Code Clean</vt:lpstr>
      <vt:lpstr>How to Keep Code Clean</vt:lpstr>
      <vt:lpstr>How to Keep Code Clean</vt:lpstr>
      <vt:lpstr>Scenario : Prefer polymorphism to if/else or switch/case</vt:lpstr>
      <vt:lpstr>PowerPoint Presentation</vt:lpstr>
      <vt:lpstr>PowerPoint Presentation</vt:lpstr>
      <vt:lpstr>PowerPoint Presentation</vt:lpstr>
      <vt:lpstr>How to Keep Code Clean</vt:lpstr>
      <vt:lpstr>How to Keep Code Clean</vt:lpstr>
      <vt:lpstr>How to Keep Code Clean</vt:lpstr>
      <vt:lpstr>Naming Rules Scenario</vt:lpstr>
      <vt:lpstr>Naming Rules Scenario</vt:lpstr>
      <vt:lpstr>How to Keep Code Clean</vt:lpstr>
      <vt:lpstr>How to Keep Code Clean</vt:lpstr>
      <vt:lpstr>PowerPoint Presentation</vt:lpstr>
      <vt:lpstr>PowerPoint Presentation</vt:lpstr>
      <vt:lpstr>How to Keep Code Clean</vt:lpstr>
      <vt:lpstr>How to Keep Code Clean</vt:lpstr>
      <vt:lpstr>How to Keep Code Clean</vt:lpstr>
      <vt:lpstr>How to Keep Code Clean</vt:lpstr>
      <vt:lpstr>How to Keep Code Clean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Elinah Mamatlepa</cp:lastModifiedBy>
  <cp:revision>157</cp:revision>
  <dcterms:created xsi:type="dcterms:W3CDTF">2018-07-16T14:49:33Z</dcterms:created>
  <dcterms:modified xsi:type="dcterms:W3CDTF">2022-07-12T05:50:18Z</dcterms:modified>
</cp:coreProperties>
</file>